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304" r:id="rId2"/>
    <p:sldId id="305" r:id="rId3"/>
    <p:sldId id="306" r:id="rId4"/>
    <p:sldId id="308" r:id="rId5"/>
    <p:sldId id="311" r:id="rId6"/>
    <p:sldId id="313" r:id="rId7"/>
    <p:sldId id="309" r:id="rId8"/>
    <p:sldId id="314" r:id="rId9"/>
    <p:sldId id="315" r:id="rId10"/>
    <p:sldId id="312" r:id="rId11"/>
    <p:sldId id="316" r:id="rId12"/>
    <p:sldId id="310" r:id="rId13"/>
  </p:sldIdLst>
  <p:sldSz cx="9144000" cy="5143500" type="screen16x9"/>
  <p:notesSz cx="6858000" cy="9144000"/>
  <p:embeddedFontLst>
    <p:embeddedFont>
      <p:font typeface="NanumGothicExtraBold" panose="020D0904000000000000" pitchFamily="50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B549E-B277-4431-8B6A-C0E39AC5C70D}" v="527" dt="2025-03-18T01:55:41.533"/>
  </p1510:revLst>
</p1510:revInfo>
</file>

<file path=ppt/tableStyles.xml><?xml version="1.0" encoding="utf-8"?>
<a:tblStyleLst xmlns:a="http://schemas.openxmlformats.org/drawingml/2006/main" def="{C01F1E1E-8052-473C-BB93-C31B906E69F8}">
  <a:tblStyle styleId="{C01F1E1E-8052-473C-BB93-C31B906E6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33" autoAdjust="0"/>
  </p:normalViewPr>
  <p:slideViewPr>
    <p:cSldViewPr snapToGrid="0">
      <p:cViewPr>
        <p:scale>
          <a:sx n="118" d="100"/>
          <a:sy n="118" d="100"/>
        </p:scale>
        <p:origin x="-900" y="9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h.0500006@gmail.com" userId="5a23a7bd270b6b26" providerId="LiveId" clId="{A15B549E-B277-4431-8B6A-C0E39AC5C70D}"/>
    <pc:docChg chg="undo redo custSel addSld delSld modSld sldOrd">
      <pc:chgData name="mh.0500006@gmail.com" userId="5a23a7bd270b6b26" providerId="LiveId" clId="{A15B549E-B277-4431-8B6A-C0E39AC5C70D}" dt="2025-03-18T01:51:29.550" v="12221" actId="478"/>
      <pc:docMkLst>
        <pc:docMk/>
      </pc:docMkLst>
      <pc:sldChg chg="modSp add del mod">
        <pc:chgData name="mh.0500006@gmail.com" userId="5a23a7bd270b6b26" providerId="LiveId" clId="{A15B549E-B277-4431-8B6A-C0E39AC5C70D}" dt="2025-03-17T08:45:35.336" v="349" actId="47"/>
        <pc:sldMkLst>
          <pc:docMk/>
          <pc:sldMk cId="0" sldId="304"/>
        </pc:sldMkLst>
        <pc:spChg chg="mod">
          <ac:chgData name="mh.0500006@gmail.com" userId="5a23a7bd270b6b26" providerId="LiveId" clId="{A15B549E-B277-4431-8B6A-C0E39AC5C70D}" dt="2025-03-16T01:33:57.383" v="47" actId="20577"/>
          <ac:spMkLst>
            <pc:docMk/>
            <pc:sldMk cId="0" sldId="304"/>
            <ac:spMk id="812" creationId="{00000000-0000-0000-0000-000000000000}"/>
          </ac:spMkLst>
        </pc:spChg>
      </pc:sldChg>
      <pc:sldChg chg="addSp delSp modSp mod modNotesTx">
        <pc:chgData name="mh.0500006@gmail.com" userId="5a23a7bd270b6b26" providerId="LiveId" clId="{A15B549E-B277-4431-8B6A-C0E39AC5C70D}" dt="2025-03-18T01:28:08.919" v="7449" actId="20577"/>
        <pc:sldMkLst>
          <pc:docMk/>
          <pc:sldMk cId="0" sldId="305"/>
        </pc:sldMkLst>
        <pc:spChg chg="del mod">
          <ac:chgData name="mh.0500006@gmail.com" userId="5a23a7bd270b6b26" providerId="LiveId" clId="{A15B549E-B277-4431-8B6A-C0E39AC5C70D}" dt="2025-03-17T13:20:57.989" v="2493" actId="478"/>
          <ac:spMkLst>
            <pc:docMk/>
            <pc:sldMk cId="0" sldId="305"/>
            <ac:spMk id="824" creationId="{00000000-0000-0000-0000-000000000000}"/>
          </ac:spMkLst>
        </pc:spChg>
        <pc:picChg chg="add mod modCrop">
          <ac:chgData name="mh.0500006@gmail.com" userId="5a23a7bd270b6b26" providerId="LiveId" clId="{A15B549E-B277-4431-8B6A-C0E39AC5C70D}" dt="2025-03-17T13:21:05.583" v="2499" actId="1076"/>
          <ac:picMkLst>
            <pc:docMk/>
            <pc:sldMk cId="0" sldId="305"/>
            <ac:picMk id="3" creationId="{E53EECB4-78B1-5F28-F4C9-9E555C529141}"/>
          </ac:picMkLst>
        </pc:picChg>
        <pc:picChg chg="add mod">
          <ac:chgData name="mh.0500006@gmail.com" userId="5a23a7bd270b6b26" providerId="LiveId" clId="{A15B549E-B277-4431-8B6A-C0E39AC5C70D}" dt="2025-03-17T13:21:11.685" v="2513" actId="1036"/>
          <ac:picMkLst>
            <pc:docMk/>
            <pc:sldMk cId="0" sldId="305"/>
            <ac:picMk id="4" creationId="{632304AB-2823-C052-26B0-A2BA8EE339ED}"/>
          </ac:picMkLst>
        </pc:picChg>
      </pc:sldChg>
      <pc:sldChg chg="modSp mod modNotesTx">
        <pc:chgData name="mh.0500006@gmail.com" userId="5a23a7bd270b6b26" providerId="LiveId" clId="{A15B549E-B277-4431-8B6A-C0E39AC5C70D}" dt="2025-03-18T01:28:36.268" v="7625" actId="20577"/>
        <pc:sldMkLst>
          <pc:docMk/>
          <pc:sldMk cId="0" sldId="306"/>
        </pc:sldMkLst>
        <pc:spChg chg="mod">
          <ac:chgData name="mh.0500006@gmail.com" userId="5a23a7bd270b6b26" providerId="LiveId" clId="{A15B549E-B277-4431-8B6A-C0E39AC5C70D}" dt="2025-03-17T12:37:16.244" v="499" actId="1076"/>
          <ac:spMkLst>
            <pc:docMk/>
            <pc:sldMk cId="0" sldId="306"/>
            <ac:spMk id="2" creationId="{783B296B-E47E-9390-B379-E0E3869FD85D}"/>
          </ac:spMkLst>
        </pc:spChg>
      </pc:sldChg>
      <pc:sldChg chg="addSp delSp modSp mod modNotesTx">
        <pc:chgData name="mh.0500006@gmail.com" userId="5a23a7bd270b6b26" providerId="LiveId" clId="{A15B549E-B277-4431-8B6A-C0E39AC5C70D}" dt="2025-03-18T01:29:46.036" v="8028" actId="20577"/>
        <pc:sldMkLst>
          <pc:docMk/>
          <pc:sldMk cId="704136816" sldId="308"/>
        </pc:sldMkLst>
        <pc:spChg chg="add mod">
          <ac:chgData name="mh.0500006@gmail.com" userId="5a23a7bd270b6b26" providerId="LiveId" clId="{A15B549E-B277-4431-8B6A-C0E39AC5C70D}" dt="2025-03-17T13:44:57.040" v="4186" actId="1035"/>
          <ac:spMkLst>
            <pc:docMk/>
            <pc:sldMk cId="704136816" sldId="308"/>
            <ac:spMk id="2" creationId="{96DD73A4-468D-2672-9F49-32EA52AE6C23}"/>
          </ac:spMkLst>
        </pc:spChg>
        <pc:spChg chg="del">
          <ac:chgData name="mh.0500006@gmail.com" userId="5a23a7bd270b6b26" providerId="LiveId" clId="{A15B549E-B277-4431-8B6A-C0E39AC5C70D}" dt="2025-03-17T08:40:03.262" v="248" actId="478"/>
          <ac:spMkLst>
            <pc:docMk/>
            <pc:sldMk cId="704136816" sldId="308"/>
            <ac:spMk id="2" creationId="{F01E8648-EE62-C58A-9DA6-65360E7C4921}"/>
          </ac:spMkLst>
        </pc:spChg>
        <pc:spChg chg="mod">
          <ac:chgData name="mh.0500006@gmail.com" userId="5a23a7bd270b6b26" providerId="LiveId" clId="{A15B549E-B277-4431-8B6A-C0E39AC5C70D}" dt="2025-03-17T13:45:07.190" v="4192" actId="1036"/>
          <ac:spMkLst>
            <pc:docMk/>
            <pc:sldMk cId="704136816" sldId="308"/>
            <ac:spMk id="3" creationId="{44E175D4-3AF4-3BBA-A1F8-AC0D215CA239}"/>
          </ac:spMkLst>
        </pc:spChg>
        <pc:spChg chg="add mod">
          <ac:chgData name="mh.0500006@gmail.com" userId="5a23a7bd270b6b26" providerId="LiveId" clId="{A15B549E-B277-4431-8B6A-C0E39AC5C70D}" dt="2025-03-17T13:45:11.037" v="4195" actId="1035"/>
          <ac:spMkLst>
            <pc:docMk/>
            <pc:sldMk cId="704136816" sldId="308"/>
            <ac:spMk id="5" creationId="{A9880ABC-4C2F-EB51-FABF-E398392F76DB}"/>
          </ac:spMkLst>
        </pc:spChg>
        <pc:spChg chg="mod">
          <ac:chgData name="mh.0500006@gmail.com" userId="5a23a7bd270b6b26" providerId="LiveId" clId="{A15B549E-B277-4431-8B6A-C0E39AC5C70D}" dt="2025-03-17T12:40:16.971" v="650" actId="1076"/>
          <ac:spMkLst>
            <pc:docMk/>
            <pc:sldMk cId="704136816" sldId="308"/>
            <ac:spMk id="832" creationId="{2D5AA38F-3E7B-20DF-1388-3FE14D4B60D4}"/>
          </ac:spMkLst>
        </pc:spChg>
        <pc:picChg chg="add mod">
          <ac:chgData name="mh.0500006@gmail.com" userId="5a23a7bd270b6b26" providerId="LiveId" clId="{A15B549E-B277-4431-8B6A-C0E39AC5C70D}" dt="2025-03-17T13:44:57.040" v="4186" actId="1035"/>
          <ac:picMkLst>
            <pc:docMk/>
            <pc:sldMk cId="704136816" sldId="308"/>
            <ac:picMk id="6" creationId="{D0CC73FB-EADE-2828-DC88-25E92E10C788}"/>
          </ac:picMkLst>
        </pc:picChg>
        <pc:picChg chg="del">
          <ac:chgData name="mh.0500006@gmail.com" userId="5a23a7bd270b6b26" providerId="LiveId" clId="{A15B549E-B277-4431-8B6A-C0E39AC5C70D}" dt="2025-03-17T08:39:51.393" v="245" actId="478"/>
          <ac:picMkLst>
            <pc:docMk/>
            <pc:sldMk cId="704136816" sldId="308"/>
            <ac:picMk id="1026" creationId="{1150399E-C1D4-87D7-C806-6C4806E80D56}"/>
          </ac:picMkLst>
        </pc:picChg>
        <pc:picChg chg="del">
          <ac:chgData name="mh.0500006@gmail.com" userId="5a23a7bd270b6b26" providerId="LiveId" clId="{A15B549E-B277-4431-8B6A-C0E39AC5C70D}" dt="2025-03-17T08:39:50.104" v="244" actId="478"/>
          <ac:picMkLst>
            <pc:docMk/>
            <pc:sldMk cId="704136816" sldId="308"/>
            <ac:picMk id="1028" creationId="{4E1542A2-B0B4-C5A6-A219-CD47BF320A34}"/>
          </ac:picMkLst>
        </pc:picChg>
      </pc:sldChg>
      <pc:sldChg chg="addSp delSp modSp mod modNotesTx">
        <pc:chgData name="mh.0500006@gmail.com" userId="5a23a7bd270b6b26" providerId="LiveId" clId="{A15B549E-B277-4431-8B6A-C0E39AC5C70D}" dt="2025-03-18T01:34:37.587" v="9066" actId="20577"/>
        <pc:sldMkLst>
          <pc:docMk/>
          <pc:sldMk cId="3902026646" sldId="309"/>
        </pc:sldMkLst>
        <pc:spChg chg="del mod">
          <ac:chgData name="mh.0500006@gmail.com" userId="5a23a7bd270b6b26" providerId="LiveId" clId="{A15B549E-B277-4431-8B6A-C0E39AC5C70D}" dt="2025-03-17T12:47:41.492" v="1346" actId="478"/>
          <ac:spMkLst>
            <pc:docMk/>
            <pc:sldMk cId="3902026646" sldId="309"/>
            <ac:spMk id="2" creationId="{4B6E19DE-A8BD-8BFB-1CE3-CB553F2FC751}"/>
          </ac:spMkLst>
        </pc:spChg>
        <pc:spChg chg="del">
          <ac:chgData name="mh.0500006@gmail.com" userId="5a23a7bd270b6b26" providerId="LiveId" clId="{A15B549E-B277-4431-8B6A-C0E39AC5C70D}" dt="2025-03-17T12:47:42.825" v="1347" actId="478"/>
          <ac:spMkLst>
            <pc:docMk/>
            <pc:sldMk cId="3902026646" sldId="309"/>
            <ac:spMk id="3" creationId="{CFEA6F81-2CC4-DD3A-D99C-423272CC66F2}"/>
          </ac:spMkLst>
        </pc:spChg>
        <pc:spChg chg="add del mod">
          <ac:chgData name="mh.0500006@gmail.com" userId="5a23a7bd270b6b26" providerId="LiveId" clId="{A15B549E-B277-4431-8B6A-C0E39AC5C70D}" dt="2025-03-17T08:45:18.511" v="347" actId="478"/>
          <ac:spMkLst>
            <pc:docMk/>
            <pc:sldMk cId="3902026646" sldId="309"/>
            <ac:spMk id="4" creationId="{2835F33A-8ECB-BFD0-7F4F-9C6FAD3D0101}"/>
          </ac:spMkLst>
        </pc:spChg>
        <pc:spChg chg="add mod">
          <ac:chgData name="mh.0500006@gmail.com" userId="5a23a7bd270b6b26" providerId="LiveId" clId="{A15B549E-B277-4431-8B6A-C0E39AC5C70D}" dt="2025-03-17T14:52:56.991" v="5131" actId="1036"/>
          <ac:spMkLst>
            <pc:docMk/>
            <pc:sldMk cId="3902026646" sldId="309"/>
            <ac:spMk id="4" creationId="{8D4D72F6-E083-0ED6-71DE-E1E04E3FF2AB}"/>
          </ac:spMkLst>
        </pc:spChg>
        <pc:spChg chg="add mod">
          <ac:chgData name="mh.0500006@gmail.com" userId="5a23a7bd270b6b26" providerId="LiveId" clId="{A15B549E-B277-4431-8B6A-C0E39AC5C70D}" dt="2025-03-17T15:01:27.711" v="5646" actId="1076"/>
          <ac:spMkLst>
            <pc:docMk/>
            <pc:sldMk cId="3902026646" sldId="309"/>
            <ac:spMk id="5" creationId="{EB2114B8-856C-ECB1-FCC6-ED8FA7A77C01}"/>
          </ac:spMkLst>
        </pc:spChg>
        <pc:spChg chg="add mod">
          <ac:chgData name="mh.0500006@gmail.com" userId="5a23a7bd270b6b26" providerId="LiveId" clId="{A15B549E-B277-4431-8B6A-C0E39AC5C70D}" dt="2025-03-17T14:52:56.991" v="5131" actId="1036"/>
          <ac:spMkLst>
            <pc:docMk/>
            <pc:sldMk cId="3902026646" sldId="309"/>
            <ac:spMk id="6" creationId="{4CDC977F-69EE-D42A-DC76-A51F277DF768}"/>
          </ac:spMkLst>
        </pc:spChg>
        <pc:spChg chg="add del mod">
          <ac:chgData name="mh.0500006@gmail.com" userId="5a23a7bd270b6b26" providerId="LiveId" clId="{A15B549E-B277-4431-8B6A-C0E39AC5C70D}" dt="2025-03-17T13:39:08.341" v="3902" actId="478"/>
          <ac:spMkLst>
            <pc:docMk/>
            <pc:sldMk cId="3902026646" sldId="309"/>
            <ac:spMk id="7" creationId="{53B078F7-EE64-8E26-E8FD-EB3AC2A6E640}"/>
          </ac:spMkLst>
        </pc:spChg>
        <pc:spChg chg="add mod">
          <ac:chgData name="mh.0500006@gmail.com" userId="5a23a7bd270b6b26" providerId="LiveId" clId="{A15B549E-B277-4431-8B6A-C0E39AC5C70D}" dt="2025-03-17T14:52:56.991" v="5131" actId="1036"/>
          <ac:spMkLst>
            <pc:docMk/>
            <pc:sldMk cId="3902026646" sldId="309"/>
            <ac:spMk id="7" creationId="{8D37A2AB-1F22-1C6C-B07D-7138EC17B4A6}"/>
          </ac:spMkLst>
        </pc:spChg>
        <pc:spChg chg="add mod">
          <ac:chgData name="mh.0500006@gmail.com" userId="5a23a7bd270b6b26" providerId="LiveId" clId="{A15B549E-B277-4431-8B6A-C0E39AC5C70D}" dt="2025-03-17T14:53:06.771" v="5138" actId="1037"/>
          <ac:spMkLst>
            <pc:docMk/>
            <pc:sldMk cId="3902026646" sldId="309"/>
            <ac:spMk id="8" creationId="{C5A8CE75-F5B3-E5B4-705A-BC80194AD7D5}"/>
          </ac:spMkLst>
        </pc:spChg>
        <pc:spChg chg="add del mod">
          <ac:chgData name="mh.0500006@gmail.com" userId="5a23a7bd270b6b26" providerId="LiveId" clId="{A15B549E-B277-4431-8B6A-C0E39AC5C70D}" dt="2025-03-17T13:42:06.091" v="3972" actId="478"/>
          <ac:spMkLst>
            <pc:docMk/>
            <pc:sldMk cId="3902026646" sldId="309"/>
            <ac:spMk id="9" creationId="{E704A77E-EEC7-59DC-0060-43BC67381F68}"/>
          </ac:spMkLst>
        </pc:spChg>
        <pc:spChg chg="add mod">
          <ac:chgData name="mh.0500006@gmail.com" userId="5a23a7bd270b6b26" providerId="LiveId" clId="{A15B549E-B277-4431-8B6A-C0E39AC5C70D}" dt="2025-03-17T14:52:56.991" v="5131" actId="1036"/>
          <ac:spMkLst>
            <pc:docMk/>
            <pc:sldMk cId="3902026646" sldId="309"/>
            <ac:spMk id="10" creationId="{843F23B1-D9CF-4359-C0FF-AA70905EFD75}"/>
          </ac:spMkLst>
        </pc:spChg>
        <pc:spChg chg="add del mod">
          <ac:chgData name="mh.0500006@gmail.com" userId="5a23a7bd270b6b26" providerId="LiveId" clId="{A15B549E-B277-4431-8B6A-C0E39AC5C70D}" dt="2025-03-17T13:42:54.335" v="3997" actId="478"/>
          <ac:spMkLst>
            <pc:docMk/>
            <pc:sldMk cId="3902026646" sldId="309"/>
            <ac:spMk id="11" creationId="{DECE0FCF-7B7C-5A55-228E-91787CC450F2}"/>
          </ac:spMkLst>
        </pc:spChg>
        <pc:spChg chg="add del mod">
          <ac:chgData name="mh.0500006@gmail.com" userId="5a23a7bd270b6b26" providerId="LiveId" clId="{A15B549E-B277-4431-8B6A-C0E39AC5C70D}" dt="2025-03-17T13:42:55.187" v="3998" actId="478"/>
          <ac:spMkLst>
            <pc:docMk/>
            <pc:sldMk cId="3902026646" sldId="309"/>
            <ac:spMk id="12" creationId="{A768FE83-347C-E282-5D97-FF69143A5368}"/>
          </ac:spMkLst>
        </pc:spChg>
        <pc:spChg chg="add del mod">
          <ac:chgData name="mh.0500006@gmail.com" userId="5a23a7bd270b6b26" providerId="LiveId" clId="{A15B549E-B277-4431-8B6A-C0E39AC5C70D}" dt="2025-03-17T14:01:40.676" v="4772" actId="478"/>
          <ac:spMkLst>
            <pc:docMk/>
            <pc:sldMk cId="3902026646" sldId="309"/>
            <ac:spMk id="13" creationId="{0CEC9273-1924-A945-68AF-CCD6EA069F5B}"/>
          </ac:spMkLst>
        </pc:spChg>
        <pc:spChg chg="mod">
          <ac:chgData name="mh.0500006@gmail.com" userId="5a23a7bd270b6b26" providerId="LiveId" clId="{A15B549E-B277-4431-8B6A-C0E39AC5C70D}" dt="2025-03-17T08:46:10.633" v="380" actId="20577"/>
          <ac:spMkLst>
            <pc:docMk/>
            <pc:sldMk cId="3902026646" sldId="309"/>
            <ac:spMk id="832" creationId="{74BF9403-AC51-B1A3-1114-63C330DF5804}"/>
          </ac:spMkLst>
        </pc:spChg>
        <pc:picChg chg="add mod">
          <ac:chgData name="mh.0500006@gmail.com" userId="5a23a7bd270b6b26" providerId="LiveId" clId="{A15B549E-B277-4431-8B6A-C0E39AC5C70D}" dt="2025-03-17T14:52:56.991" v="5131" actId="1036"/>
          <ac:picMkLst>
            <pc:docMk/>
            <pc:sldMk cId="3902026646" sldId="309"/>
            <ac:picMk id="3" creationId="{43D10E47-FEDE-8706-DD1F-8F15F5501595}"/>
          </ac:picMkLst>
        </pc:picChg>
        <pc:picChg chg="del">
          <ac:chgData name="mh.0500006@gmail.com" userId="5a23a7bd270b6b26" providerId="LiveId" clId="{A15B549E-B277-4431-8B6A-C0E39AC5C70D}" dt="2025-03-17T08:44:55.453" v="330" actId="478"/>
          <ac:picMkLst>
            <pc:docMk/>
            <pc:sldMk cId="3902026646" sldId="309"/>
            <ac:picMk id="5" creationId="{3FD7CE55-BE4D-B2BC-2A4E-5273FADF9BF2}"/>
          </ac:picMkLst>
        </pc:picChg>
        <pc:picChg chg="add mod">
          <ac:chgData name="mh.0500006@gmail.com" userId="5a23a7bd270b6b26" providerId="LiveId" clId="{A15B549E-B277-4431-8B6A-C0E39AC5C70D}" dt="2025-03-17T14:52:56.991" v="5131" actId="1036"/>
          <ac:picMkLst>
            <pc:docMk/>
            <pc:sldMk cId="3902026646" sldId="309"/>
            <ac:picMk id="9" creationId="{301977DB-4A7E-1B1F-C948-8A3E252FB4BD}"/>
          </ac:picMkLst>
        </pc:picChg>
        <pc:picChg chg="add mod">
          <ac:chgData name="mh.0500006@gmail.com" userId="5a23a7bd270b6b26" providerId="LiveId" clId="{A15B549E-B277-4431-8B6A-C0E39AC5C70D}" dt="2025-03-17T14:52:56.991" v="5131" actId="1036"/>
          <ac:picMkLst>
            <pc:docMk/>
            <pc:sldMk cId="3902026646" sldId="309"/>
            <ac:picMk id="11" creationId="{60EC9523-2412-7A15-CE4A-958520982FEC}"/>
          </ac:picMkLst>
        </pc:picChg>
        <pc:picChg chg="mod">
          <ac:chgData name="mh.0500006@gmail.com" userId="5a23a7bd270b6b26" providerId="LiveId" clId="{A15B549E-B277-4431-8B6A-C0E39AC5C70D}" dt="2025-03-17T14:50:25.847" v="4997" actId="1076"/>
          <ac:picMkLst>
            <pc:docMk/>
            <pc:sldMk cId="3902026646" sldId="309"/>
            <ac:picMk id="831" creationId="{5DEEFAC0-7A47-F87D-F50F-9902A7807CF7}"/>
          </ac:picMkLst>
        </pc:picChg>
        <pc:picChg chg="add mod">
          <ac:chgData name="mh.0500006@gmail.com" userId="5a23a7bd270b6b26" providerId="LiveId" clId="{A15B549E-B277-4431-8B6A-C0E39AC5C70D}" dt="2025-03-17T14:52:56.991" v="5131" actId="1036"/>
          <ac:picMkLst>
            <pc:docMk/>
            <pc:sldMk cId="3902026646" sldId="309"/>
            <ac:picMk id="1026" creationId="{9ACD2CF6-3940-BBF5-AE46-215E366C2652}"/>
          </ac:picMkLst>
        </pc:picChg>
      </pc:sldChg>
      <pc:sldChg chg="addSp delSp modSp mod">
        <pc:chgData name="mh.0500006@gmail.com" userId="5a23a7bd270b6b26" providerId="LiveId" clId="{A15B549E-B277-4431-8B6A-C0E39AC5C70D}" dt="2025-03-17T08:52:44.896" v="491" actId="1037"/>
        <pc:sldMkLst>
          <pc:docMk/>
          <pc:sldMk cId="4145455318" sldId="310"/>
        </pc:sldMkLst>
        <pc:spChg chg="add del">
          <ac:chgData name="mh.0500006@gmail.com" userId="5a23a7bd270b6b26" providerId="LiveId" clId="{A15B549E-B277-4431-8B6A-C0E39AC5C70D}" dt="2025-03-17T08:51:30.315" v="429" actId="478"/>
          <ac:spMkLst>
            <pc:docMk/>
            <pc:sldMk cId="4145455318" sldId="310"/>
            <ac:spMk id="2" creationId="{075F1EC3-0409-B767-1F90-F1D14FC7D1B7}"/>
          </ac:spMkLst>
        </pc:spChg>
        <pc:spChg chg="add del">
          <ac:chgData name="mh.0500006@gmail.com" userId="5a23a7bd270b6b26" providerId="LiveId" clId="{A15B549E-B277-4431-8B6A-C0E39AC5C70D}" dt="2025-03-17T08:51:31.165" v="430" actId="478"/>
          <ac:spMkLst>
            <pc:docMk/>
            <pc:sldMk cId="4145455318" sldId="310"/>
            <ac:spMk id="3" creationId="{6A0167EA-635B-D57D-092F-5AF1A4003C99}"/>
          </ac:spMkLst>
        </pc:spChg>
        <pc:spChg chg="add del mod">
          <ac:chgData name="mh.0500006@gmail.com" userId="5a23a7bd270b6b26" providerId="LiveId" clId="{A15B549E-B277-4431-8B6A-C0E39AC5C70D}" dt="2025-03-17T08:52:44.896" v="491" actId="1037"/>
          <ac:spMkLst>
            <pc:docMk/>
            <pc:sldMk cId="4145455318" sldId="310"/>
            <ac:spMk id="832" creationId="{1E1F5B64-357D-16EA-5BCA-F159C4480966}"/>
          </ac:spMkLst>
        </pc:spChg>
        <pc:picChg chg="add del">
          <ac:chgData name="mh.0500006@gmail.com" userId="5a23a7bd270b6b26" providerId="LiveId" clId="{A15B549E-B277-4431-8B6A-C0E39AC5C70D}" dt="2025-03-17T08:51:27.915" v="427" actId="478"/>
          <ac:picMkLst>
            <pc:docMk/>
            <pc:sldMk cId="4145455318" sldId="310"/>
            <ac:picMk id="9" creationId="{0F80A7BA-D745-6358-F993-8F2801972808}"/>
          </ac:picMkLst>
        </pc:picChg>
        <pc:picChg chg="add del">
          <ac:chgData name="mh.0500006@gmail.com" userId="5a23a7bd270b6b26" providerId="LiveId" clId="{A15B549E-B277-4431-8B6A-C0E39AC5C70D}" dt="2025-03-17T08:51:29.290" v="428" actId="478"/>
          <ac:picMkLst>
            <pc:docMk/>
            <pc:sldMk cId="4145455318" sldId="310"/>
            <ac:picMk id="2052" creationId="{5EE7E6BF-35D2-FFCE-D05A-571804D48C83}"/>
          </ac:picMkLst>
        </pc:picChg>
      </pc:sldChg>
      <pc:sldChg chg="addSp delSp modSp add mod ord modNotesTx">
        <pc:chgData name="mh.0500006@gmail.com" userId="5a23a7bd270b6b26" providerId="LiveId" clId="{A15B549E-B277-4431-8B6A-C0E39AC5C70D}" dt="2025-03-18T01:30:13.745" v="8078" actId="20577"/>
        <pc:sldMkLst>
          <pc:docMk/>
          <pc:sldMk cId="1039915230" sldId="311"/>
        </pc:sldMkLst>
        <pc:spChg chg="del">
          <ac:chgData name="mh.0500006@gmail.com" userId="5a23a7bd270b6b26" providerId="LiveId" clId="{A15B549E-B277-4431-8B6A-C0E39AC5C70D}" dt="2025-03-17T12:41:14.316" v="696" actId="478"/>
          <ac:spMkLst>
            <pc:docMk/>
            <pc:sldMk cId="1039915230" sldId="311"/>
            <ac:spMk id="2" creationId="{9BC105EB-570F-C7C3-C855-8883FB30E347}"/>
          </ac:spMkLst>
        </pc:spChg>
        <pc:spChg chg="del">
          <ac:chgData name="mh.0500006@gmail.com" userId="5a23a7bd270b6b26" providerId="LiveId" clId="{A15B549E-B277-4431-8B6A-C0E39AC5C70D}" dt="2025-03-17T12:41:15.616" v="697" actId="478"/>
          <ac:spMkLst>
            <pc:docMk/>
            <pc:sldMk cId="1039915230" sldId="311"/>
            <ac:spMk id="3" creationId="{3C296329-F2DB-5906-33B8-BB631054CC36}"/>
          </ac:spMkLst>
        </pc:spChg>
        <pc:spChg chg="add mod">
          <ac:chgData name="mh.0500006@gmail.com" userId="5a23a7bd270b6b26" providerId="LiveId" clId="{A15B549E-B277-4431-8B6A-C0E39AC5C70D}" dt="2025-03-17T13:06:46.308" v="2476" actId="255"/>
          <ac:spMkLst>
            <pc:docMk/>
            <pc:sldMk cId="1039915230" sldId="311"/>
            <ac:spMk id="4" creationId="{EA55F67F-026F-6DA0-6224-17984C446CF2}"/>
          </ac:spMkLst>
        </pc:spChg>
        <pc:spChg chg="add mod">
          <ac:chgData name="mh.0500006@gmail.com" userId="5a23a7bd270b6b26" providerId="LiveId" clId="{A15B549E-B277-4431-8B6A-C0E39AC5C70D}" dt="2025-03-17T13:45:21.022" v="4211" actId="1037"/>
          <ac:spMkLst>
            <pc:docMk/>
            <pc:sldMk cId="1039915230" sldId="311"/>
            <ac:spMk id="6" creationId="{E095ACAB-8A73-5679-4859-BB7DD80795F3}"/>
          </ac:spMkLst>
        </pc:spChg>
        <pc:spChg chg="add del mod">
          <ac:chgData name="mh.0500006@gmail.com" userId="5a23a7bd270b6b26" providerId="LiveId" clId="{A15B549E-B277-4431-8B6A-C0E39AC5C70D}" dt="2025-03-17T12:45:20.739" v="1287" actId="478"/>
          <ac:spMkLst>
            <pc:docMk/>
            <pc:sldMk cId="1039915230" sldId="311"/>
            <ac:spMk id="7" creationId="{134FDE0A-304A-A92B-5E80-B197AD0C7F5C}"/>
          </ac:spMkLst>
        </pc:spChg>
        <pc:spChg chg="add del mod">
          <ac:chgData name="mh.0500006@gmail.com" userId="5a23a7bd270b6b26" providerId="LiveId" clId="{A15B549E-B277-4431-8B6A-C0E39AC5C70D}" dt="2025-03-17T13:04:05.709" v="2087" actId="478"/>
          <ac:spMkLst>
            <pc:docMk/>
            <pc:sldMk cId="1039915230" sldId="311"/>
            <ac:spMk id="9" creationId="{AE6F31D8-ED63-5128-A441-D70582ABB17C}"/>
          </ac:spMkLst>
        </pc:spChg>
        <pc:spChg chg="add del mod">
          <ac:chgData name="mh.0500006@gmail.com" userId="5a23a7bd270b6b26" providerId="LiveId" clId="{A15B549E-B277-4431-8B6A-C0E39AC5C70D}" dt="2025-03-17T12:46:06.908" v="1325" actId="478"/>
          <ac:spMkLst>
            <pc:docMk/>
            <pc:sldMk cId="1039915230" sldId="311"/>
            <ac:spMk id="12" creationId="{24ECF89A-B472-DFA7-127B-AC6942D469EC}"/>
          </ac:spMkLst>
        </pc:spChg>
        <pc:spChg chg="mod">
          <ac:chgData name="mh.0500006@gmail.com" userId="5a23a7bd270b6b26" providerId="LiveId" clId="{A15B549E-B277-4431-8B6A-C0E39AC5C70D}" dt="2025-03-17T12:41:57.321" v="699"/>
          <ac:spMkLst>
            <pc:docMk/>
            <pc:sldMk cId="1039915230" sldId="311"/>
            <ac:spMk id="832" creationId="{D534DE1F-B9C0-9158-8D9B-268FF2871FA7}"/>
          </ac:spMkLst>
        </pc:spChg>
        <pc:picChg chg="add mod">
          <ac:chgData name="mh.0500006@gmail.com" userId="5a23a7bd270b6b26" providerId="LiveId" clId="{A15B549E-B277-4431-8B6A-C0E39AC5C70D}" dt="2025-03-17T13:45:21.022" v="4211" actId="1037"/>
          <ac:picMkLst>
            <pc:docMk/>
            <pc:sldMk cId="1039915230" sldId="311"/>
            <ac:picMk id="11" creationId="{982D31DC-7FAF-39D4-B37D-6ED3047E5F3C}"/>
          </ac:picMkLst>
        </pc:picChg>
      </pc:sldChg>
      <pc:sldChg chg="new del">
        <pc:chgData name="mh.0500006@gmail.com" userId="5a23a7bd270b6b26" providerId="LiveId" clId="{A15B549E-B277-4431-8B6A-C0E39AC5C70D}" dt="2025-03-17T08:45:38.541" v="351" actId="47"/>
        <pc:sldMkLst>
          <pc:docMk/>
          <pc:sldMk cId="2126292721" sldId="311"/>
        </pc:sldMkLst>
      </pc:sldChg>
      <pc:sldChg chg="addSp delSp modSp add mod modNotesTx">
        <pc:chgData name="mh.0500006@gmail.com" userId="5a23a7bd270b6b26" providerId="LiveId" clId="{A15B549E-B277-4431-8B6A-C0E39AC5C70D}" dt="2025-03-18T01:48:02.688" v="11455" actId="20577"/>
        <pc:sldMkLst>
          <pc:docMk/>
          <pc:sldMk cId="3156341151" sldId="312"/>
        </pc:sldMkLst>
        <pc:spChg chg="del">
          <ac:chgData name="mh.0500006@gmail.com" userId="5a23a7bd270b6b26" providerId="LiveId" clId="{A15B549E-B277-4431-8B6A-C0E39AC5C70D}" dt="2025-03-17T12:55:44.867" v="2054" actId="478"/>
          <ac:spMkLst>
            <pc:docMk/>
            <pc:sldMk cId="3156341151" sldId="312"/>
            <ac:spMk id="2" creationId="{A1FDEABD-4CCB-51DE-E8D4-5678CD086DE6}"/>
          </ac:spMkLst>
        </pc:spChg>
        <pc:spChg chg="add del">
          <ac:chgData name="mh.0500006@gmail.com" userId="5a23a7bd270b6b26" providerId="LiveId" clId="{A15B549E-B277-4431-8B6A-C0E39AC5C70D}" dt="2025-03-17T13:54:25.186" v="4761" actId="22"/>
          <ac:spMkLst>
            <pc:docMk/>
            <pc:sldMk cId="3156341151" sldId="312"/>
            <ac:spMk id="3" creationId="{C9C234B0-B3C7-A105-7618-3B31F4FAF3F9}"/>
          </ac:spMkLst>
        </pc:spChg>
        <pc:spChg chg="del">
          <ac:chgData name="mh.0500006@gmail.com" userId="5a23a7bd270b6b26" providerId="LiveId" clId="{A15B549E-B277-4431-8B6A-C0E39AC5C70D}" dt="2025-03-17T12:57:10.189" v="2077" actId="478"/>
          <ac:spMkLst>
            <pc:docMk/>
            <pc:sldMk cId="3156341151" sldId="312"/>
            <ac:spMk id="3" creationId="{CBDB24F1-1DA7-1110-CC1D-1B78027D079F}"/>
          </ac:spMkLst>
        </pc:spChg>
        <pc:spChg chg="add mod">
          <ac:chgData name="mh.0500006@gmail.com" userId="5a23a7bd270b6b26" providerId="LiveId" clId="{A15B549E-B277-4431-8B6A-C0E39AC5C70D}" dt="2025-03-17T17:10:47.580" v="6863" actId="1035"/>
          <ac:spMkLst>
            <pc:docMk/>
            <pc:sldMk cId="3156341151" sldId="312"/>
            <ac:spMk id="5" creationId="{6F7C52DD-B2DE-A981-961F-4C0309AFFEE1}"/>
          </ac:spMkLst>
        </pc:spChg>
        <pc:spChg chg="add mod">
          <ac:chgData name="mh.0500006@gmail.com" userId="5a23a7bd270b6b26" providerId="LiveId" clId="{A15B549E-B277-4431-8B6A-C0E39AC5C70D}" dt="2025-03-17T17:24:04.753" v="6888" actId="1035"/>
          <ac:spMkLst>
            <pc:docMk/>
            <pc:sldMk cId="3156341151" sldId="312"/>
            <ac:spMk id="6" creationId="{47E6591E-9765-AFC6-076F-5DF8F2DBA080}"/>
          </ac:spMkLst>
        </pc:spChg>
        <pc:spChg chg="add mod">
          <ac:chgData name="mh.0500006@gmail.com" userId="5a23a7bd270b6b26" providerId="LiveId" clId="{A15B549E-B277-4431-8B6A-C0E39AC5C70D}" dt="2025-03-18T01:22:08.077" v="7021" actId="1036"/>
          <ac:spMkLst>
            <pc:docMk/>
            <pc:sldMk cId="3156341151" sldId="312"/>
            <ac:spMk id="7" creationId="{E7924E2C-0154-F95C-ED09-E5C35C918BD7}"/>
          </ac:spMkLst>
        </pc:spChg>
        <pc:spChg chg="add del mod">
          <ac:chgData name="mh.0500006@gmail.com" userId="5a23a7bd270b6b26" providerId="LiveId" clId="{A15B549E-B277-4431-8B6A-C0E39AC5C70D}" dt="2025-03-17T15:06:49.090" v="5833" actId="478"/>
          <ac:spMkLst>
            <pc:docMk/>
            <pc:sldMk cId="3156341151" sldId="312"/>
            <ac:spMk id="9" creationId="{1590CD49-1D1F-82C3-1E75-9AE825CF44FD}"/>
          </ac:spMkLst>
        </pc:spChg>
        <pc:spChg chg="add mod">
          <ac:chgData name="mh.0500006@gmail.com" userId="5a23a7bd270b6b26" providerId="LiveId" clId="{A15B549E-B277-4431-8B6A-C0E39AC5C70D}" dt="2025-03-17T17:24:15.728" v="6897" actId="1035"/>
          <ac:spMkLst>
            <pc:docMk/>
            <pc:sldMk cId="3156341151" sldId="312"/>
            <ac:spMk id="10" creationId="{E8A6E838-308B-EC4E-6E78-3F1AC2E388E4}"/>
          </ac:spMkLst>
        </pc:spChg>
        <pc:spChg chg="add mod">
          <ac:chgData name="mh.0500006@gmail.com" userId="5a23a7bd270b6b26" providerId="LiveId" clId="{A15B549E-B277-4431-8B6A-C0E39AC5C70D}" dt="2025-03-17T17:24:04.753" v="6888" actId="1035"/>
          <ac:spMkLst>
            <pc:docMk/>
            <pc:sldMk cId="3156341151" sldId="312"/>
            <ac:spMk id="11" creationId="{BE138B1C-0A0A-D4FE-182F-20CE8C2D9612}"/>
          </ac:spMkLst>
        </pc:spChg>
        <pc:spChg chg="add mod">
          <ac:chgData name="mh.0500006@gmail.com" userId="5a23a7bd270b6b26" providerId="LiveId" clId="{A15B549E-B277-4431-8B6A-C0E39AC5C70D}" dt="2025-03-18T01:23:31.409" v="7117" actId="20577"/>
          <ac:spMkLst>
            <pc:docMk/>
            <pc:sldMk cId="3156341151" sldId="312"/>
            <ac:spMk id="13" creationId="{C564ECB1-FE73-00D9-C9AF-7E3F4EB4A6E6}"/>
          </ac:spMkLst>
        </pc:spChg>
        <pc:spChg chg="add del mod">
          <ac:chgData name="mh.0500006@gmail.com" userId="5a23a7bd270b6b26" providerId="LiveId" clId="{A15B549E-B277-4431-8B6A-C0E39AC5C70D}" dt="2025-03-17T17:09:31.636" v="6742" actId="478"/>
          <ac:spMkLst>
            <pc:docMk/>
            <pc:sldMk cId="3156341151" sldId="312"/>
            <ac:spMk id="14" creationId="{BB7063C4-C5D6-3014-091A-7B680FF12B49}"/>
          </ac:spMkLst>
        </pc:spChg>
        <pc:spChg chg="add mod">
          <ac:chgData name="mh.0500006@gmail.com" userId="5a23a7bd270b6b26" providerId="LiveId" clId="{A15B549E-B277-4431-8B6A-C0E39AC5C70D}" dt="2025-03-17T17:23:36.905" v="6885" actId="1076"/>
          <ac:spMkLst>
            <pc:docMk/>
            <pc:sldMk cId="3156341151" sldId="312"/>
            <ac:spMk id="16" creationId="{82FCE331-E32E-0B51-B0F4-165C77284B8B}"/>
          </ac:spMkLst>
        </pc:spChg>
        <pc:spChg chg="mod">
          <ac:chgData name="mh.0500006@gmail.com" userId="5a23a7bd270b6b26" providerId="LiveId" clId="{A15B549E-B277-4431-8B6A-C0E39AC5C70D}" dt="2025-03-17T08:51:10.758" v="424" actId="20577"/>
          <ac:spMkLst>
            <pc:docMk/>
            <pc:sldMk cId="3156341151" sldId="312"/>
            <ac:spMk id="832" creationId="{90BA14F0-E8B1-B11A-B1A4-E18322CFBEBF}"/>
          </ac:spMkLst>
        </pc:spChg>
        <pc:picChg chg="add mod">
          <ac:chgData name="mh.0500006@gmail.com" userId="5a23a7bd270b6b26" providerId="LiveId" clId="{A15B549E-B277-4431-8B6A-C0E39AC5C70D}" dt="2025-03-17T17:24:04.753" v="6888" actId="1035"/>
          <ac:picMkLst>
            <pc:docMk/>
            <pc:sldMk cId="3156341151" sldId="312"/>
            <ac:picMk id="3074" creationId="{A93074DD-6A35-18CD-0255-B9B29CA58A2D}"/>
          </ac:picMkLst>
        </pc:picChg>
        <pc:picChg chg="add mod">
          <ac:chgData name="mh.0500006@gmail.com" userId="5a23a7bd270b6b26" providerId="LiveId" clId="{A15B549E-B277-4431-8B6A-C0E39AC5C70D}" dt="2025-03-17T17:24:04.753" v="6888" actId="1035"/>
          <ac:picMkLst>
            <pc:docMk/>
            <pc:sldMk cId="3156341151" sldId="312"/>
            <ac:picMk id="3076" creationId="{65974630-78EF-8DAC-735F-CCFA0D424126}"/>
          </ac:picMkLst>
        </pc:picChg>
        <pc:picChg chg="add mod">
          <ac:chgData name="mh.0500006@gmail.com" userId="5a23a7bd270b6b26" providerId="LiveId" clId="{A15B549E-B277-4431-8B6A-C0E39AC5C70D}" dt="2025-03-17T17:24:04.753" v="6888" actId="1035"/>
          <ac:picMkLst>
            <pc:docMk/>
            <pc:sldMk cId="3156341151" sldId="312"/>
            <ac:picMk id="4098" creationId="{7E60E70A-9646-E8BC-E967-280A508791FE}"/>
          </ac:picMkLst>
        </pc:picChg>
        <pc:picChg chg="add mod">
          <ac:chgData name="mh.0500006@gmail.com" userId="5a23a7bd270b6b26" providerId="LiveId" clId="{A15B549E-B277-4431-8B6A-C0E39AC5C70D}" dt="2025-03-17T17:24:04.753" v="6888" actId="1035"/>
          <ac:picMkLst>
            <pc:docMk/>
            <pc:sldMk cId="3156341151" sldId="312"/>
            <ac:picMk id="4100" creationId="{76EDDDF3-A46A-F591-1C8D-5E4251D8C230}"/>
          </ac:picMkLst>
        </pc:picChg>
      </pc:sldChg>
      <pc:sldChg chg="addSp delSp modSp add mod modNotesTx">
        <pc:chgData name="mh.0500006@gmail.com" userId="5a23a7bd270b6b26" providerId="LiveId" clId="{A15B549E-B277-4431-8B6A-C0E39AC5C70D}" dt="2025-03-18T01:32:30.918" v="8342" actId="20577"/>
        <pc:sldMkLst>
          <pc:docMk/>
          <pc:sldMk cId="1201582894" sldId="313"/>
        </pc:sldMkLst>
        <pc:spChg chg="add mod">
          <ac:chgData name="mh.0500006@gmail.com" userId="5a23a7bd270b6b26" providerId="LiveId" clId="{A15B549E-B277-4431-8B6A-C0E39AC5C70D}" dt="2025-03-17T17:05:43.532" v="6637" actId="1035"/>
          <ac:spMkLst>
            <pc:docMk/>
            <pc:sldMk cId="1201582894" sldId="313"/>
            <ac:spMk id="2" creationId="{4786F3CF-36DE-B131-94B3-2C6F1A1A5EB0}"/>
          </ac:spMkLst>
        </pc:spChg>
        <pc:spChg chg="add mod">
          <ac:chgData name="mh.0500006@gmail.com" userId="5a23a7bd270b6b26" providerId="LiveId" clId="{A15B549E-B277-4431-8B6A-C0E39AC5C70D}" dt="2025-03-17T17:05:46.832" v="6645" actId="1035"/>
          <ac:spMkLst>
            <pc:docMk/>
            <pc:sldMk cId="1201582894" sldId="313"/>
            <ac:spMk id="3" creationId="{7B90122F-9049-FD1F-AAD7-1A4EB9974617}"/>
          </ac:spMkLst>
        </pc:spChg>
        <pc:spChg chg="mod">
          <ac:chgData name="mh.0500006@gmail.com" userId="5a23a7bd270b6b26" providerId="LiveId" clId="{A15B549E-B277-4431-8B6A-C0E39AC5C70D}" dt="2025-03-17T13:07:02.963" v="2479" actId="255"/>
          <ac:spMkLst>
            <pc:docMk/>
            <pc:sldMk cId="1201582894" sldId="313"/>
            <ac:spMk id="4" creationId="{5D3DC84D-BD29-E501-9239-281F11FEED6D}"/>
          </ac:spMkLst>
        </pc:spChg>
        <pc:spChg chg="del">
          <ac:chgData name="mh.0500006@gmail.com" userId="5a23a7bd270b6b26" providerId="LiveId" clId="{A15B549E-B277-4431-8B6A-C0E39AC5C70D}" dt="2025-03-17T12:46:13.453" v="1328" actId="478"/>
          <ac:spMkLst>
            <pc:docMk/>
            <pc:sldMk cId="1201582894" sldId="313"/>
            <ac:spMk id="6" creationId="{A015746F-D96F-0401-4B29-1572BD88380E}"/>
          </ac:spMkLst>
        </pc:spChg>
        <pc:spChg chg="del">
          <ac:chgData name="mh.0500006@gmail.com" userId="5a23a7bd270b6b26" providerId="LiveId" clId="{A15B549E-B277-4431-8B6A-C0E39AC5C70D}" dt="2025-03-17T12:46:12.176" v="1327" actId="478"/>
          <ac:spMkLst>
            <pc:docMk/>
            <pc:sldMk cId="1201582894" sldId="313"/>
            <ac:spMk id="9" creationId="{856733E3-3022-F0CE-5AFF-9315D85AF942}"/>
          </ac:spMkLst>
        </pc:spChg>
        <pc:spChg chg="add mod">
          <ac:chgData name="mh.0500006@gmail.com" userId="5a23a7bd270b6b26" providerId="LiveId" clId="{A15B549E-B277-4431-8B6A-C0E39AC5C70D}" dt="2025-03-17T17:05:43.532" v="6637" actId="1035"/>
          <ac:spMkLst>
            <pc:docMk/>
            <pc:sldMk cId="1201582894" sldId="313"/>
            <ac:spMk id="13" creationId="{38070E5C-0830-CBB5-DA08-A356C4E606EF}"/>
          </ac:spMkLst>
        </pc:spChg>
        <pc:picChg chg="add mod">
          <ac:chgData name="mh.0500006@gmail.com" userId="5a23a7bd270b6b26" providerId="LiveId" clId="{A15B549E-B277-4431-8B6A-C0E39AC5C70D}" dt="2025-03-17T17:05:43.532" v="6637" actId="1035"/>
          <ac:picMkLst>
            <pc:docMk/>
            <pc:sldMk cId="1201582894" sldId="313"/>
            <ac:picMk id="7" creationId="{BDB19DCA-D313-8137-042D-8C757BF440CE}"/>
          </ac:picMkLst>
        </pc:picChg>
        <pc:picChg chg="add mod">
          <ac:chgData name="mh.0500006@gmail.com" userId="5a23a7bd270b6b26" providerId="LiveId" clId="{A15B549E-B277-4431-8B6A-C0E39AC5C70D}" dt="2025-03-17T17:05:43.532" v="6637" actId="1035"/>
          <ac:picMkLst>
            <pc:docMk/>
            <pc:sldMk cId="1201582894" sldId="313"/>
            <ac:picMk id="10" creationId="{2045BC31-F6AB-7D96-1907-858252209B2A}"/>
          </ac:picMkLst>
        </pc:picChg>
        <pc:picChg chg="del">
          <ac:chgData name="mh.0500006@gmail.com" userId="5a23a7bd270b6b26" providerId="LiveId" clId="{A15B549E-B277-4431-8B6A-C0E39AC5C70D}" dt="2025-03-17T12:46:14.394" v="1329" actId="478"/>
          <ac:picMkLst>
            <pc:docMk/>
            <pc:sldMk cId="1201582894" sldId="313"/>
            <ac:picMk id="11" creationId="{4D1E954C-E938-4104-1249-49568C539630}"/>
          </ac:picMkLst>
        </pc:picChg>
      </pc:sldChg>
      <pc:sldChg chg="addSp delSp modSp add mod modNotesTx">
        <pc:chgData name="mh.0500006@gmail.com" userId="5a23a7bd270b6b26" providerId="LiveId" clId="{A15B549E-B277-4431-8B6A-C0E39AC5C70D}" dt="2025-03-18T01:38:09.584" v="10106" actId="20577"/>
        <pc:sldMkLst>
          <pc:docMk/>
          <pc:sldMk cId="3207254890" sldId="314"/>
        </pc:sldMkLst>
        <pc:spChg chg="add del mod">
          <ac:chgData name="mh.0500006@gmail.com" userId="5a23a7bd270b6b26" providerId="LiveId" clId="{A15B549E-B277-4431-8B6A-C0E39AC5C70D}" dt="2025-03-17T14:54:09.869" v="5182" actId="478"/>
          <ac:spMkLst>
            <pc:docMk/>
            <pc:sldMk cId="3207254890" sldId="314"/>
            <ac:spMk id="2" creationId="{04E31DEF-F6F3-A30E-761A-B1594003DA86}"/>
          </ac:spMkLst>
        </pc:spChg>
        <pc:spChg chg="add mod">
          <ac:chgData name="mh.0500006@gmail.com" userId="5a23a7bd270b6b26" providerId="LiveId" clId="{A15B549E-B277-4431-8B6A-C0E39AC5C70D}" dt="2025-03-17T17:06:36.346" v="6664" actId="1076"/>
          <ac:spMkLst>
            <pc:docMk/>
            <pc:sldMk cId="3207254890" sldId="314"/>
            <ac:spMk id="3" creationId="{608FCE9F-133C-45B9-0824-1E4122E75E0F}"/>
          </ac:spMkLst>
        </pc:spChg>
        <pc:spChg chg="add mod">
          <ac:chgData name="mh.0500006@gmail.com" userId="5a23a7bd270b6b26" providerId="LiveId" clId="{A15B549E-B277-4431-8B6A-C0E39AC5C70D}" dt="2025-03-17T17:06:36.346" v="6664" actId="1076"/>
          <ac:spMkLst>
            <pc:docMk/>
            <pc:sldMk cId="3207254890" sldId="314"/>
            <ac:spMk id="4" creationId="{8C1BEEBE-9F0F-54E7-CA67-4F52E6058372}"/>
          </ac:spMkLst>
        </pc:spChg>
        <pc:spChg chg="del">
          <ac:chgData name="mh.0500006@gmail.com" userId="5a23a7bd270b6b26" providerId="LiveId" clId="{A15B549E-B277-4431-8B6A-C0E39AC5C70D}" dt="2025-03-17T12:51:10.350" v="1789" actId="478"/>
          <ac:spMkLst>
            <pc:docMk/>
            <pc:sldMk cId="3207254890" sldId="314"/>
            <ac:spMk id="5" creationId="{4943AEAB-198E-37E3-0C41-365ADA36C41A}"/>
          </ac:spMkLst>
        </pc:spChg>
        <pc:spChg chg="add mod">
          <ac:chgData name="mh.0500006@gmail.com" userId="5a23a7bd270b6b26" providerId="LiveId" clId="{A15B549E-B277-4431-8B6A-C0E39AC5C70D}" dt="2025-03-17T17:06:56.639" v="6685" actId="1037"/>
          <ac:spMkLst>
            <pc:docMk/>
            <pc:sldMk cId="3207254890" sldId="314"/>
            <ac:spMk id="6" creationId="{A7547AC9-6D8A-6157-60D3-EC02773304A4}"/>
          </ac:spMkLst>
        </pc:spChg>
        <pc:spChg chg="add del">
          <ac:chgData name="mh.0500006@gmail.com" userId="5a23a7bd270b6b26" providerId="LiveId" clId="{A15B549E-B277-4431-8B6A-C0E39AC5C70D}" dt="2025-03-17T13:52:55.196" v="4736" actId="478"/>
          <ac:spMkLst>
            <pc:docMk/>
            <pc:sldMk cId="3207254890" sldId="314"/>
            <ac:spMk id="7" creationId="{BC9E4556-8FD3-7566-7A35-0A5BDAC87CBF}"/>
          </ac:spMkLst>
        </pc:spChg>
        <pc:spChg chg="del">
          <ac:chgData name="mh.0500006@gmail.com" userId="5a23a7bd270b6b26" providerId="LiveId" clId="{A15B549E-B277-4431-8B6A-C0E39AC5C70D}" dt="2025-03-17T12:51:12.557" v="1791" actId="478"/>
          <ac:spMkLst>
            <pc:docMk/>
            <pc:sldMk cId="3207254890" sldId="314"/>
            <ac:spMk id="7" creationId="{DE9291C4-5AAC-D50F-C3A4-361055B09CFD}"/>
          </ac:spMkLst>
        </pc:spChg>
        <pc:spChg chg="add mod">
          <ac:chgData name="mh.0500006@gmail.com" userId="5a23a7bd270b6b26" providerId="LiveId" clId="{A15B549E-B277-4431-8B6A-C0E39AC5C70D}" dt="2025-03-17T13:52:58.962" v="4738" actId="14100"/>
          <ac:spMkLst>
            <pc:docMk/>
            <pc:sldMk cId="3207254890" sldId="314"/>
            <ac:spMk id="8" creationId="{3C413BA8-B086-CFDA-0AE3-52F16B92711E}"/>
          </ac:spMkLst>
        </pc:spChg>
        <pc:spChg chg="del">
          <ac:chgData name="mh.0500006@gmail.com" userId="5a23a7bd270b6b26" providerId="LiveId" clId="{A15B549E-B277-4431-8B6A-C0E39AC5C70D}" dt="2025-03-17T12:51:11.715" v="1790" actId="478"/>
          <ac:spMkLst>
            <pc:docMk/>
            <pc:sldMk cId="3207254890" sldId="314"/>
            <ac:spMk id="8" creationId="{6C7E2872-121F-77E3-6264-899502DFEC7D}"/>
          </ac:spMkLst>
        </pc:spChg>
        <pc:spChg chg="mod">
          <ac:chgData name="mh.0500006@gmail.com" userId="5a23a7bd270b6b26" providerId="LiveId" clId="{A15B549E-B277-4431-8B6A-C0E39AC5C70D}" dt="2025-03-18T01:17:43.641" v="6949" actId="20577"/>
          <ac:spMkLst>
            <pc:docMk/>
            <pc:sldMk cId="3207254890" sldId="314"/>
            <ac:spMk id="9" creationId="{0B983B9D-A216-5F1C-E6DE-2EEFA16C9868}"/>
          </ac:spMkLst>
        </pc:spChg>
        <pc:spChg chg="add del mod">
          <ac:chgData name="mh.0500006@gmail.com" userId="5a23a7bd270b6b26" providerId="LiveId" clId="{A15B549E-B277-4431-8B6A-C0E39AC5C70D}" dt="2025-03-17T13:47:47.749" v="4372" actId="478"/>
          <ac:spMkLst>
            <pc:docMk/>
            <pc:sldMk cId="3207254890" sldId="314"/>
            <ac:spMk id="10" creationId="{ECA7C040-94DA-B2E1-ADDA-2BFE8CEED4E6}"/>
          </ac:spMkLst>
        </pc:spChg>
        <pc:spChg chg="add del">
          <ac:chgData name="mh.0500006@gmail.com" userId="5a23a7bd270b6b26" providerId="LiveId" clId="{A15B549E-B277-4431-8B6A-C0E39AC5C70D}" dt="2025-03-17T14:54:39.062" v="5191" actId="478"/>
          <ac:spMkLst>
            <pc:docMk/>
            <pc:sldMk cId="3207254890" sldId="314"/>
            <ac:spMk id="15" creationId="{F15D5A02-5B06-1EE0-E3D1-A6DE9E4D592D}"/>
          </ac:spMkLst>
        </pc:spChg>
        <pc:spChg chg="add del mod">
          <ac:chgData name="mh.0500006@gmail.com" userId="5a23a7bd270b6b26" providerId="LiveId" clId="{A15B549E-B277-4431-8B6A-C0E39AC5C70D}" dt="2025-03-17T14:55:57.605" v="5204" actId="478"/>
          <ac:spMkLst>
            <pc:docMk/>
            <pc:sldMk cId="3207254890" sldId="314"/>
            <ac:spMk id="16" creationId="{EA7BCE47-1E15-F6A8-5548-454CC1507AFD}"/>
          </ac:spMkLst>
        </pc:spChg>
        <pc:spChg chg="add mod">
          <ac:chgData name="mh.0500006@gmail.com" userId="5a23a7bd270b6b26" providerId="LiveId" clId="{A15B549E-B277-4431-8B6A-C0E39AC5C70D}" dt="2025-03-17T17:06:36.346" v="6664" actId="1076"/>
          <ac:spMkLst>
            <pc:docMk/>
            <pc:sldMk cId="3207254890" sldId="314"/>
            <ac:spMk id="17" creationId="{5FDB0732-0A55-88FE-86CF-F7D36F31A733}"/>
          </ac:spMkLst>
        </pc:spChg>
        <pc:spChg chg="add mod">
          <ac:chgData name="mh.0500006@gmail.com" userId="5a23a7bd270b6b26" providerId="LiveId" clId="{A15B549E-B277-4431-8B6A-C0E39AC5C70D}" dt="2025-03-17T17:06:40.614" v="6669" actId="1035"/>
          <ac:spMkLst>
            <pc:docMk/>
            <pc:sldMk cId="3207254890" sldId="314"/>
            <ac:spMk id="18" creationId="{3A82CE1C-FC28-690F-1061-8B6B7BB9E502}"/>
          </ac:spMkLst>
        </pc:spChg>
        <pc:spChg chg="add mod">
          <ac:chgData name="mh.0500006@gmail.com" userId="5a23a7bd270b6b26" providerId="LiveId" clId="{A15B549E-B277-4431-8B6A-C0E39AC5C70D}" dt="2025-03-17T15:35:19.544" v="6503" actId="113"/>
          <ac:spMkLst>
            <pc:docMk/>
            <pc:sldMk cId="3207254890" sldId="314"/>
            <ac:spMk id="19" creationId="{11BE1E5A-8534-899B-2E43-17E40CC7EEC6}"/>
          </ac:spMkLst>
        </pc:spChg>
        <pc:spChg chg="add mod">
          <ac:chgData name="mh.0500006@gmail.com" userId="5a23a7bd270b6b26" providerId="LiveId" clId="{A15B549E-B277-4431-8B6A-C0E39AC5C70D}" dt="2025-03-17T15:00:01.646" v="5541" actId="1036"/>
          <ac:spMkLst>
            <pc:docMk/>
            <pc:sldMk cId="3207254890" sldId="314"/>
            <ac:spMk id="20" creationId="{88FA88BF-B0B3-6284-FEA2-4D0BFA86E4BD}"/>
          </ac:spMkLst>
        </pc:spChg>
        <pc:spChg chg="add mod">
          <ac:chgData name="mh.0500006@gmail.com" userId="5a23a7bd270b6b26" providerId="LiveId" clId="{A15B549E-B277-4431-8B6A-C0E39AC5C70D}" dt="2025-03-17T17:07:42.729" v="6716" actId="1038"/>
          <ac:spMkLst>
            <pc:docMk/>
            <pc:sldMk cId="3207254890" sldId="314"/>
            <ac:spMk id="22" creationId="{8969E87B-CA97-ED75-087C-FC44C74844E2}"/>
          </ac:spMkLst>
        </pc:spChg>
        <pc:spChg chg="add del mod">
          <ac:chgData name="mh.0500006@gmail.com" userId="5a23a7bd270b6b26" providerId="LiveId" clId="{A15B549E-B277-4431-8B6A-C0E39AC5C70D}" dt="2025-03-17T15:34:26.230" v="6490" actId="478"/>
          <ac:spMkLst>
            <pc:docMk/>
            <pc:sldMk cId="3207254890" sldId="314"/>
            <ac:spMk id="23" creationId="{AF5C646D-D3DE-B5A8-BCF5-3CFF007E7714}"/>
          </ac:spMkLst>
        </pc:spChg>
        <pc:spChg chg="add del mod">
          <ac:chgData name="mh.0500006@gmail.com" userId="5a23a7bd270b6b26" providerId="LiveId" clId="{A15B549E-B277-4431-8B6A-C0E39AC5C70D}" dt="2025-03-17T15:35:07.107" v="6497" actId="478"/>
          <ac:spMkLst>
            <pc:docMk/>
            <pc:sldMk cId="3207254890" sldId="314"/>
            <ac:spMk id="25" creationId="{B624E871-AD5C-3564-CFC7-E7F01A13C555}"/>
          </ac:spMkLst>
        </pc:spChg>
        <pc:spChg chg="add mod">
          <ac:chgData name="mh.0500006@gmail.com" userId="5a23a7bd270b6b26" providerId="LiveId" clId="{A15B549E-B277-4431-8B6A-C0E39AC5C70D}" dt="2025-03-17T15:36:16.506" v="6529" actId="1037"/>
          <ac:spMkLst>
            <pc:docMk/>
            <pc:sldMk cId="3207254890" sldId="314"/>
            <ac:spMk id="27" creationId="{19085FB5-7413-6B6D-2E0F-B37628713721}"/>
          </ac:spMkLst>
        </pc:spChg>
        <pc:picChg chg="add del mod">
          <ac:chgData name="mh.0500006@gmail.com" userId="5a23a7bd270b6b26" providerId="LiveId" clId="{A15B549E-B277-4431-8B6A-C0E39AC5C70D}" dt="2025-03-17T13:52:49.401" v="4734" actId="478"/>
          <ac:picMkLst>
            <pc:docMk/>
            <pc:sldMk cId="3207254890" sldId="314"/>
            <ac:picMk id="5" creationId="{0EEF0328-A1A9-DE04-B6ED-BADC31861646}"/>
          </ac:picMkLst>
        </pc:picChg>
        <pc:picChg chg="add mod modCrop">
          <ac:chgData name="mh.0500006@gmail.com" userId="5a23a7bd270b6b26" providerId="LiveId" clId="{A15B549E-B277-4431-8B6A-C0E39AC5C70D}" dt="2025-03-17T17:06:47.709" v="6677" actId="14100"/>
          <ac:picMkLst>
            <pc:docMk/>
            <pc:sldMk cId="3207254890" sldId="314"/>
            <ac:picMk id="12" creationId="{CB66C745-A7B6-675E-AFBB-AC2A9702DFE4}"/>
          </ac:picMkLst>
        </pc:picChg>
        <pc:picChg chg="del">
          <ac:chgData name="mh.0500006@gmail.com" userId="5a23a7bd270b6b26" providerId="LiveId" clId="{A15B549E-B277-4431-8B6A-C0E39AC5C70D}" dt="2025-03-17T12:51:09.762" v="1788" actId="478"/>
          <ac:picMkLst>
            <pc:docMk/>
            <pc:sldMk cId="3207254890" sldId="314"/>
            <ac:picMk id="1026" creationId="{71BA7A04-62A4-B80E-B0AF-08880AA9B12E}"/>
          </ac:picMkLst>
        </pc:picChg>
        <pc:picChg chg="add mod">
          <ac:chgData name="mh.0500006@gmail.com" userId="5a23a7bd270b6b26" providerId="LiveId" clId="{A15B549E-B277-4431-8B6A-C0E39AC5C70D}" dt="2025-03-17T17:06:36.346" v="6664" actId="1076"/>
          <ac:picMkLst>
            <pc:docMk/>
            <pc:sldMk cId="3207254890" sldId="314"/>
            <ac:picMk id="2050" creationId="{EFDEDA7F-1DAF-0D6A-CD3F-2D7CAC93277F}"/>
          </ac:picMkLst>
        </pc:picChg>
        <pc:picChg chg="add mod">
          <ac:chgData name="mh.0500006@gmail.com" userId="5a23a7bd270b6b26" providerId="LiveId" clId="{A15B549E-B277-4431-8B6A-C0E39AC5C70D}" dt="2025-03-17T17:06:36.346" v="6664" actId="1076"/>
          <ac:picMkLst>
            <pc:docMk/>
            <pc:sldMk cId="3207254890" sldId="314"/>
            <ac:picMk id="2052" creationId="{89DCE492-7AAD-3EAB-F5A6-99DCF8858C75}"/>
          </ac:picMkLst>
        </pc:picChg>
        <pc:picChg chg="add mod">
          <ac:chgData name="mh.0500006@gmail.com" userId="5a23a7bd270b6b26" providerId="LiveId" clId="{A15B549E-B277-4431-8B6A-C0E39AC5C70D}" dt="2025-03-17T15:36:18.774" v="6532" actId="1037"/>
          <ac:picMkLst>
            <pc:docMk/>
            <pc:sldMk cId="3207254890" sldId="314"/>
            <ac:picMk id="2056" creationId="{6DB1AD8F-6A73-634A-9278-04F111F9C523}"/>
          </ac:picMkLst>
        </pc:picChg>
        <pc:cxnChg chg="add del">
          <ac:chgData name="mh.0500006@gmail.com" userId="5a23a7bd270b6b26" providerId="LiveId" clId="{A15B549E-B277-4431-8B6A-C0E39AC5C70D}" dt="2025-03-17T14:54:27.998" v="5189" actId="478"/>
          <ac:cxnSpMkLst>
            <pc:docMk/>
            <pc:sldMk cId="3207254890" sldId="314"/>
            <ac:cxnSpMk id="14" creationId="{B433B8D1-67B1-3F04-42DC-A49C3059A58E}"/>
          </ac:cxnSpMkLst>
        </pc:cxnChg>
      </pc:sldChg>
      <pc:sldChg chg="addSp delSp modSp add mod modNotesTx">
        <pc:chgData name="mh.0500006@gmail.com" userId="5a23a7bd270b6b26" providerId="LiveId" clId="{A15B549E-B277-4431-8B6A-C0E39AC5C70D}" dt="2025-03-18T01:40:41.418" v="10415" actId="20577"/>
        <pc:sldMkLst>
          <pc:docMk/>
          <pc:sldMk cId="4009318530" sldId="315"/>
        </pc:sldMkLst>
        <pc:spChg chg="del">
          <ac:chgData name="mh.0500006@gmail.com" userId="5a23a7bd270b6b26" providerId="LiveId" clId="{A15B549E-B277-4431-8B6A-C0E39AC5C70D}" dt="2025-03-17T12:54:16.970" v="2007" actId="478"/>
          <ac:spMkLst>
            <pc:docMk/>
            <pc:sldMk cId="4009318530" sldId="315"/>
            <ac:spMk id="2" creationId="{8FF609E1-FD95-BF6A-707A-95A4D0AFA0C3}"/>
          </ac:spMkLst>
        </pc:spChg>
        <pc:spChg chg="del">
          <ac:chgData name="mh.0500006@gmail.com" userId="5a23a7bd270b6b26" providerId="LiveId" clId="{A15B549E-B277-4431-8B6A-C0E39AC5C70D}" dt="2025-03-17T12:54:16.189" v="2006" actId="478"/>
          <ac:spMkLst>
            <pc:docMk/>
            <pc:sldMk cId="4009318530" sldId="315"/>
            <ac:spMk id="3" creationId="{D13FA3A7-7EE4-0486-095C-288A9ADDE56A}"/>
          </ac:spMkLst>
        </pc:spChg>
        <pc:spChg chg="add del">
          <ac:chgData name="mh.0500006@gmail.com" userId="5a23a7bd270b6b26" providerId="LiveId" clId="{A15B549E-B277-4431-8B6A-C0E39AC5C70D}" dt="2025-03-17T13:53:34.897" v="4743" actId="22"/>
          <ac:spMkLst>
            <pc:docMk/>
            <pc:sldMk cId="4009318530" sldId="315"/>
            <ac:spMk id="3" creationId="{D23CD505-5B0C-8332-F4C0-A2021B89EE54}"/>
          </ac:spMkLst>
        </pc:spChg>
        <pc:spChg chg="del">
          <ac:chgData name="mh.0500006@gmail.com" userId="5a23a7bd270b6b26" providerId="LiveId" clId="{A15B549E-B277-4431-8B6A-C0E39AC5C70D}" dt="2025-03-17T15:02:03.203" v="5655" actId="478"/>
          <ac:spMkLst>
            <pc:docMk/>
            <pc:sldMk cId="4009318530" sldId="315"/>
            <ac:spMk id="4" creationId="{D6B702F4-EBFB-ED68-9159-267441AFB483}"/>
          </ac:spMkLst>
        </pc:spChg>
        <pc:spChg chg="add mod">
          <ac:chgData name="mh.0500006@gmail.com" userId="5a23a7bd270b6b26" providerId="LiveId" clId="{A15B549E-B277-4431-8B6A-C0E39AC5C70D}" dt="2025-03-18T01:17:50.142" v="6950" actId="20577"/>
          <ac:spMkLst>
            <pc:docMk/>
            <pc:sldMk cId="4009318530" sldId="315"/>
            <ac:spMk id="5" creationId="{3E4603EB-33B9-0B6C-E275-7ABCDBB59138}"/>
          </ac:spMkLst>
        </pc:spChg>
        <pc:spChg chg="add mod">
          <ac:chgData name="mh.0500006@gmail.com" userId="5a23a7bd270b6b26" providerId="LiveId" clId="{A15B549E-B277-4431-8B6A-C0E39AC5C70D}" dt="2025-03-17T17:07:51.743" v="6724" actId="1035"/>
          <ac:spMkLst>
            <pc:docMk/>
            <pc:sldMk cId="4009318530" sldId="315"/>
            <ac:spMk id="6" creationId="{744C1379-E1CB-699B-0F75-67C2F6BC632C}"/>
          </ac:spMkLst>
        </pc:spChg>
        <pc:spChg chg="del mod">
          <ac:chgData name="mh.0500006@gmail.com" userId="5a23a7bd270b6b26" providerId="LiveId" clId="{A15B549E-B277-4431-8B6A-C0E39AC5C70D}" dt="2025-03-17T15:00:54.482" v="5594" actId="478"/>
          <ac:spMkLst>
            <pc:docMk/>
            <pc:sldMk cId="4009318530" sldId="315"/>
            <ac:spMk id="9" creationId="{8A49236A-8525-8C14-C255-420C68125072}"/>
          </ac:spMkLst>
        </pc:spChg>
        <pc:spChg chg="del">
          <ac:chgData name="mh.0500006@gmail.com" userId="5a23a7bd270b6b26" providerId="LiveId" clId="{A15B549E-B277-4431-8B6A-C0E39AC5C70D}" dt="2025-03-17T12:54:07.630" v="2001" actId="478"/>
          <ac:spMkLst>
            <pc:docMk/>
            <pc:sldMk cId="4009318530" sldId="315"/>
            <ac:spMk id="10" creationId="{10D483B1-0332-BA2A-90E4-D9C153487795}"/>
          </ac:spMkLst>
        </pc:spChg>
        <pc:spChg chg="add mod">
          <ac:chgData name="mh.0500006@gmail.com" userId="5a23a7bd270b6b26" providerId="LiveId" clId="{A15B549E-B277-4431-8B6A-C0E39AC5C70D}" dt="2025-03-17T17:07:51.743" v="6724" actId="1035"/>
          <ac:spMkLst>
            <pc:docMk/>
            <pc:sldMk cId="4009318530" sldId="315"/>
            <ac:spMk id="11" creationId="{58D67AEF-F57D-45E7-C8BD-12B0CCB09164}"/>
          </ac:spMkLst>
        </pc:spChg>
        <pc:spChg chg="add mod">
          <ac:chgData name="mh.0500006@gmail.com" userId="5a23a7bd270b6b26" providerId="LiveId" clId="{A15B549E-B277-4431-8B6A-C0E39AC5C70D}" dt="2025-03-17T17:07:51.743" v="6724" actId="1035"/>
          <ac:spMkLst>
            <pc:docMk/>
            <pc:sldMk cId="4009318530" sldId="315"/>
            <ac:spMk id="13" creationId="{056384B3-15C7-7335-8C5B-F57E6B8AFD21}"/>
          </ac:spMkLst>
        </pc:spChg>
        <pc:spChg chg="add del mod">
          <ac:chgData name="mh.0500006@gmail.com" userId="5a23a7bd270b6b26" providerId="LiveId" clId="{A15B549E-B277-4431-8B6A-C0E39AC5C70D}" dt="2025-03-17T15:40:13.377" v="6587" actId="478"/>
          <ac:spMkLst>
            <pc:docMk/>
            <pc:sldMk cId="4009318530" sldId="315"/>
            <ac:spMk id="15" creationId="{5782DB8E-75D1-D3DD-9D20-DC60DD16C0AA}"/>
          </ac:spMkLst>
        </pc:spChg>
        <pc:picChg chg="add mod">
          <ac:chgData name="mh.0500006@gmail.com" userId="5a23a7bd270b6b26" providerId="LiveId" clId="{A15B549E-B277-4431-8B6A-C0E39AC5C70D}" dt="2025-03-17T17:07:51.743" v="6724" actId="1035"/>
          <ac:picMkLst>
            <pc:docMk/>
            <pc:sldMk cId="4009318530" sldId="315"/>
            <ac:picMk id="8" creationId="{E6B64045-B3F2-9EAA-49E4-0DB00B00D7D2}"/>
          </ac:picMkLst>
        </pc:picChg>
        <pc:picChg chg="del">
          <ac:chgData name="mh.0500006@gmail.com" userId="5a23a7bd270b6b26" providerId="LiveId" clId="{A15B549E-B277-4431-8B6A-C0E39AC5C70D}" dt="2025-03-17T12:54:15.466" v="2005" actId="478"/>
          <ac:picMkLst>
            <pc:docMk/>
            <pc:sldMk cId="4009318530" sldId="315"/>
            <ac:picMk id="2050" creationId="{C4139B72-49D7-5BC6-EC3D-BC45836C9EE6}"/>
          </ac:picMkLst>
        </pc:picChg>
        <pc:picChg chg="del">
          <ac:chgData name="mh.0500006@gmail.com" userId="5a23a7bd270b6b26" providerId="LiveId" clId="{A15B549E-B277-4431-8B6A-C0E39AC5C70D}" dt="2025-03-17T12:54:17.536" v="2008" actId="478"/>
          <ac:picMkLst>
            <pc:docMk/>
            <pc:sldMk cId="4009318530" sldId="315"/>
            <ac:picMk id="2052" creationId="{B0E254DC-2462-A188-B859-6110A42278A5}"/>
          </ac:picMkLst>
        </pc:picChg>
        <pc:picChg chg="add mod">
          <ac:chgData name="mh.0500006@gmail.com" userId="5a23a7bd270b6b26" providerId="LiveId" clId="{A15B549E-B277-4431-8B6A-C0E39AC5C70D}" dt="2025-03-17T17:07:51.743" v="6724" actId="1035"/>
          <ac:picMkLst>
            <pc:docMk/>
            <pc:sldMk cId="4009318530" sldId="315"/>
            <ac:picMk id="3074" creationId="{11C0CBF9-CB90-F181-84F1-2B086640273E}"/>
          </ac:picMkLst>
        </pc:picChg>
        <pc:picChg chg="add mod">
          <ac:chgData name="mh.0500006@gmail.com" userId="5a23a7bd270b6b26" providerId="LiveId" clId="{A15B549E-B277-4431-8B6A-C0E39AC5C70D}" dt="2025-03-17T17:07:51.743" v="6724" actId="1035"/>
          <ac:picMkLst>
            <pc:docMk/>
            <pc:sldMk cId="4009318530" sldId="315"/>
            <ac:picMk id="3076" creationId="{D37B89BB-F46A-ED78-901D-A7A8EF270BD0}"/>
          </ac:picMkLst>
        </pc:picChg>
      </pc:sldChg>
      <pc:sldChg chg="add del">
        <pc:chgData name="mh.0500006@gmail.com" userId="5a23a7bd270b6b26" providerId="LiveId" clId="{A15B549E-B277-4431-8B6A-C0E39AC5C70D}" dt="2025-03-17T12:54:10.954" v="2004"/>
        <pc:sldMkLst>
          <pc:docMk/>
          <pc:sldMk cId="3143857462" sldId="316"/>
        </pc:sldMkLst>
      </pc:sldChg>
      <pc:sldChg chg="addSp delSp modSp add mod modNotesTx">
        <pc:chgData name="mh.0500006@gmail.com" userId="5a23a7bd270b6b26" providerId="LiveId" clId="{A15B549E-B277-4431-8B6A-C0E39AC5C70D}" dt="2025-03-18T01:51:29.550" v="12221" actId="478"/>
        <pc:sldMkLst>
          <pc:docMk/>
          <pc:sldMk cId="4009602107" sldId="316"/>
        </pc:sldMkLst>
        <pc:spChg chg="add mod">
          <ac:chgData name="mh.0500006@gmail.com" userId="5a23a7bd270b6b26" providerId="LiveId" clId="{A15B549E-B277-4431-8B6A-C0E39AC5C70D}" dt="2025-03-17T15:19:07.966" v="6145" actId="122"/>
          <ac:spMkLst>
            <pc:docMk/>
            <pc:sldMk cId="4009602107" sldId="316"/>
            <ac:spMk id="3" creationId="{E8D119DE-E943-0C97-881E-EDC05AE86E78}"/>
          </ac:spMkLst>
        </pc:spChg>
        <pc:spChg chg="del">
          <ac:chgData name="mh.0500006@gmail.com" userId="5a23a7bd270b6b26" providerId="LiveId" clId="{A15B549E-B277-4431-8B6A-C0E39AC5C70D}" dt="2025-03-17T14:04:31.411" v="4841" actId="478"/>
          <ac:spMkLst>
            <pc:docMk/>
            <pc:sldMk cId="4009602107" sldId="316"/>
            <ac:spMk id="5" creationId="{A5A8C364-A9BB-8F3C-FE46-F399D93197DD}"/>
          </ac:spMkLst>
        </pc:spChg>
        <pc:spChg chg="add del">
          <ac:chgData name="mh.0500006@gmail.com" userId="5a23a7bd270b6b26" providerId="LiveId" clId="{A15B549E-B277-4431-8B6A-C0E39AC5C70D}" dt="2025-03-17T15:08:09.415" v="5849" actId="478"/>
          <ac:spMkLst>
            <pc:docMk/>
            <pc:sldMk cId="4009602107" sldId="316"/>
            <ac:spMk id="6" creationId="{015A826E-3E49-722C-38E5-39CCEB2E2212}"/>
          </ac:spMkLst>
        </pc:spChg>
        <pc:spChg chg="del mod">
          <ac:chgData name="mh.0500006@gmail.com" userId="5a23a7bd270b6b26" providerId="LiveId" clId="{A15B549E-B277-4431-8B6A-C0E39AC5C70D}" dt="2025-03-17T14:04:34.343" v="4845" actId="478"/>
          <ac:spMkLst>
            <pc:docMk/>
            <pc:sldMk cId="4009602107" sldId="316"/>
            <ac:spMk id="7" creationId="{04BF7BFB-8CA2-4A08-6EEF-4E9AF5457C56}"/>
          </ac:spMkLst>
        </pc:spChg>
        <pc:spChg chg="add del mod">
          <ac:chgData name="mh.0500006@gmail.com" userId="5a23a7bd270b6b26" providerId="LiveId" clId="{A15B549E-B277-4431-8B6A-C0E39AC5C70D}" dt="2025-03-18T01:51:29.550" v="12221" actId="478"/>
          <ac:spMkLst>
            <pc:docMk/>
            <pc:sldMk cId="4009602107" sldId="316"/>
            <ac:spMk id="8" creationId="{C6A4F5D3-F791-19A8-5B27-89AC4637D5ED}"/>
          </ac:spMkLst>
        </pc:spChg>
        <pc:spChg chg="mod">
          <ac:chgData name="mh.0500006@gmail.com" userId="5a23a7bd270b6b26" providerId="LiveId" clId="{A15B549E-B277-4431-8B6A-C0E39AC5C70D}" dt="2025-03-17T15:07:20.820" v="5841" actId="113"/>
          <ac:spMkLst>
            <pc:docMk/>
            <pc:sldMk cId="4009602107" sldId="316"/>
            <ac:spMk id="9" creationId="{DC33EC39-B7A3-0A87-486A-E891BCA34A1F}"/>
          </ac:spMkLst>
        </pc:spChg>
        <pc:spChg chg="add">
          <ac:chgData name="mh.0500006@gmail.com" userId="5a23a7bd270b6b26" providerId="LiveId" clId="{A15B549E-B277-4431-8B6A-C0E39AC5C70D}" dt="2025-03-17T15:08:19.259" v="5850"/>
          <ac:spMkLst>
            <pc:docMk/>
            <pc:sldMk cId="4009602107" sldId="316"/>
            <ac:spMk id="10" creationId="{152DD6FA-A87F-89E6-3D27-EFF63E3BB870}"/>
          </ac:spMkLst>
        </pc:spChg>
        <pc:spChg chg="add mod">
          <ac:chgData name="mh.0500006@gmail.com" userId="5a23a7bd270b6b26" providerId="LiveId" clId="{A15B549E-B277-4431-8B6A-C0E39AC5C70D}" dt="2025-03-17T15:19:15.626" v="6149" actId="1035"/>
          <ac:spMkLst>
            <pc:docMk/>
            <pc:sldMk cId="4009602107" sldId="316"/>
            <ac:spMk id="12" creationId="{3F732254-C7D4-ABB3-D8A3-FBF2F25D0E29}"/>
          </ac:spMkLst>
        </pc:spChg>
        <pc:spChg chg="add mod">
          <ac:chgData name="mh.0500006@gmail.com" userId="5a23a7bd270b6b26" providerId="LiveId" clId="{A15B549E-B277-4431-8B6A-C0E39AC5C70D}" dt="2025-03-18T01:26:45.922" v="7222" actId="20577"/>
          <ac:spMkLst>
            <pc:docMk/>
            <pc:sldMk cId="4009602107" sldId="316"/>
            <ac:spMk id="13" creationId="{E589AF67-3271-8FCD-7873-A2F16FE2716C}"/>
          </ac:spMkLst>
        </pc:spChg>
        <pc:spChg chg="add del mod">
          <ac:chgData name="mh.0500006@gmail.com" userId="5a23a7bd270b6b26" providerId="LiveId" clId="{A15B549E-B277-4431-8B6A-C0E39AC5C70D}" dt="2025-03-17T15:17:26.791" v="6076" actId="478"/>
          <ac:spMkLst>
            <pc:docMk/>
            <pc:sldMk cId="4009602107" sldId="316"/>
            <ac:spMk id="14" creationId="{76A69E58-32FE-1CA4-05A1-6582720B5E71}"/>
          </ac:spMkLst>
        </pc:spChg>
        <pc:spChg chg="add mod">
          <ac:chgData name="mh.0500006@gmail.com" userId="5a23a7bd270b6b26" providerId="LiveId" clId="{A15B549E-B277-4431-8B6A-C0E39AC5C70D}" dt="2025-03-17T15:19:21.644" v="6160" actId="1036"/>
          <ac:spMkLst>
            <pc:docMk/>
            <pc:sldMk cId="4009602107" sldId="316"/>
            <ac:spMk id="16" creationId="{46CE27DB-F321-C022-5DBB-02EAEF30F5FE}"/>
          </ac:spMkLst>
        </pc:spChg>
        <pc:picChg chg="add del mod">
          <ac:chgData name="mh.0500006@gmail.com" userId="5a23a7bd270b6b26" providerId="LiveId" clId="{A15B549E-B277-4431-8B6A-C0E39AC5C70D}" dt="2025-03-17T15:07:40.030" v="5845" actId="478"/>
          <ac:picMkLst>
            <pc:docMk/>
            <pc:sldMk cId="4009602107" sldId="316"/>
            <ac:picMk id="4" creationId="{9948D976-98C0-B8B4-3458-6EDC2D341C7C}"/>
          </ac:picMkLst>
        </pc:picChg>
        <pc:picChg chg="add del mod">
          <ac:chgData name="mh.0500006@gmail.com" userId="5a23a7bd270b6b26" providerId="LiveId" clId="{A15B549E-B277-4431-8B6A-C0E39AC5C70D}" dt="2025-03-18T01:25:27.284" v="7198" actId="478"/>
          <ac:picMkLst>
            <pc:docMk/>
            <pc:sldMk cId="4009602107" sldId="316"/>
            <ac:picMk id="11" creationId="{9C2798A8-8175-BB5B-FFE0-EEC0360713EF}"/>
          </ac:picMkLst>
        </pc:picChg>
        <pc:picChg chg="del">
          <ac:chgData name="mh.0500006@gmail.com" userId="5a23a7bd270b6b26" providerId="LiveId" clId="{A15B549E-B277-4431-8B6A-C0E39AC5C70D}" dt="2025-03-17T14:04:34.876" v="4846" actId="478"/>
          <ac:picMkLst>
            <pc:docMk/>
            <pc:sldMk cId="4009602107" sldId="316"/>
            <ac:picMk id="3074" creationId="{59D44AFA-3A46-6EC6-07E0-E340B607C7D4}"/>
          </ac:picMkLst>
        </pc:picChg>
        <pc:picChg chg="del">
          <ac:chgData name="mh.0500006@gmail.com" userId="5a23a7bd270b6b26" providerId="LiveId" clId="{A15B549E-B277-4431-8B6A-C0E39AC5C70D}" dt="2025-03-17T14:04:32.176" v="4842" actId="478"/>
          <ac:picMkLst>
            <pc:docMk/>
            <pc:sldMk cId="4009602107" sldId="316"/>
            <ac:picMk id="4098" creationId="{CD93ADF8-2236-70B3-9901-C6B2A911EF27}"/>
          </ac:picMkLst>
        </pc:picChg>
        <pc:picChg chg="del">
          <ac:chgData name="mh.0500006@gmail.com" userId="5a23a7bd270b6b26" providerId="LiveId" clId="{A15B549E-B277-4431-8B6A-C0E39AC5C70D}" dt="2025-03-17T14:04:32.760" v="4843" actId="478"/>
          <ac:picMkLst>
            <pc:docMk/>
            <pc:sldMk cId="4009602107" sldId="316"/>
            <ac:picMk id="4100" creationId="{F75E2ADD-166A-2061-5CE7-F2B47A1BA997}"/>
          </ac:picMkLst>
        </pc:picChg>
        <pc:picChg chg="add mod">
          <ac:chgData name="mh.0500006@gmail.com" userId="5a23a7bd270b6b26" providerId="LiveId" clId="{A15B549E-B277-4431-8B6A-C0E39AC5C70D}" dt="2025-03-18T01:26:23.376" v="7218" actId="1076"/>
          <ac:picMkLst>
            <pc:docMk/>
            <pc:sldMk cId="4009602107" sldId="316"/>
            <ac:picMk id="4106" creationId="{44D3281D-55B4-6374-F81A-27B6DD887EB4}"/>
          </ac:picMkLst>
        </pc:picChg>
        <pc:picChg chg="add mod">
          <ac:chgData name="mh.0500006@gmail.com" userId="5a23a7bd270b6b26" providerId="LiveId" clId="{A15B549E-B277-4431-8B6A-C0E39AC5C70D}" dt="2025-03-18T01:26:26.127" v="7220" actId="1076"/>
          <ac:picMkLst>
            <pc:docMk/>
            <pc:sldMk cId="4009602107" sldId="316"/>
            <ac:picMk id="4108" creationId="{CC344609-3869-1D18-4766-CFFDECD465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__Roboto_Slab_5cf5f8"/>
        <a:ea typeface="__Roboto_Slab_5cf5f8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6accca8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6accca8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여기부터는 스터디 발표에 쓰이는 PPT 슬라이드입니다!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2CCED958-8224-32A4-8F27-DF76B21D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2533DE28-F0FF-17C8-E2A2-1B366F0B2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DBE006E2-3686-447A-FDBF-630DE6E69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ko-KR" b="1" dirty="0"/>
              <a:t>Linear</a:t>
            </a:r>
            <a:r>
              <a:rPr lang="ko-KR" altLang="en-US" b="1" dirty="0"/>
              <a:t> </a:t>
            </a:r>
            <a:r>
              <a:rPr lang="en-US" altLang="ko-KR" b="1" dirty="0"/>
              <a:t>classification</a:t>
            </a:r>
            <a:r>
              <a:rPr lang="ko-KR" altLang="en-US" b="1" dirty="0"/>
              <a:t>을 제대로 수행하기 위해서는 </a:t>
            </a:r>
            <a:r>
              <a:rPr lang="en-US" altLang="ko-KR" b="1" dirty="0"/>
              <a:t>loss</a:t>
            </a:r>
            <a:r>
              <a:rPr lang="ko-KR" altLang="en-US" b="1" dirty="0"/>
              <a:t>를 줄이기 위해 가중치를 적절히 조정하는 과정이 필요한데</a:t>
            </a:r>
            <a:r>
              <a:rPr lang="en-US" altLang="ko-KR" b="1" dirty="0"/>
              <a:t>, </a:t>
            </a:r>
            <a:r>
              <a:rPr lang="ko-KR" altLang="en-US" b="1" dirty="0"/>
              <a:t>대표적으로는 두가지 </a:t>
            </a:r>
            <a:r>
              <a:rPr lang="en-US" altLang="ko-KR" b="1" dirty="0"/>
              <a:t>loss</a:t>
            </a:r>
            <a:r>
              <a:rPr lang="ko-KR" altLang="en-US" b="1" dirty="0"/>
              <a:t>가 제시가 되었습니다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첫번째로 </a:t>
            </a:r>
            <a:r>
              <a:rPr lang="en-US" altLang="ko-KR" b="1" dirty="0"/>
              <a:t>multiclass SVM loss</a:t>
            </a:r>
            <a:r>
              <a:rPr lang="ko-KR" altLang="en-US" b="1" dirty="0"/>
              <a:t>는 각 분류 클래스들의 점수를 계산하여 정답 클래스의 점수가 다른 클래스보다 최소 </a:t>
            </a:r>
            <a:r>
              <a:rPr lang="en-US" altLang="ko-KR" b="1" dirty="0"/>
              <a:t>1 </a:t>
            </a:r>
            <a:r>
              <a:rPr lang="ko-KR" altLang="en-US" b="1" dirty="0"/>
              <a:t>이상 크도록 학습합니다</a:t>
            </a:r>
            <a:r>
              <a:rPr lang="en-US" altLang="ko-KR" b="1" dirty="0"/>
              <a:t>.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두번째로</a:t>
            </a:r>
            <a:r>
              <a:rPr lang="en-US" altLang="ko-KR" b="1" dirty="0"/>
              <a:t>, cross entropy loss</a:t>
            </a:r>
            <a:r>
              <a:rPr lang="ko-KR" altLang="en-US" b="1" dirty="0"/>
              <a:t>는 </a:t>
            </a:r>
            <a:r>
              <a:rPr lang="en-US" altLang="ko-KR" b="1" dirty="0" err="1"/>
              <a:t>softmax</a:t>
            </a:r>
            <a:r>
              <a:rPr lang="en-US" altLang="ko-KR" b="1" dirty="0"/>
              <a:t> classifier</a:t>
            </a:r>
            <a:r>
              <a:rPr lang="ko-KR" altLang="en-US" b="1" dirty="0"/>
              <a:t>을 사용하여 </a:t>
            </a:r>
            <a:r>
              <a:rPr lang="en-US" altLang="ko-KR" b="1" dirty="0"/>
              <a:t>multinomial logistic regression</a:t>
            </a:r>
            <a:r>
              <a:rPr lang="ko-KR" altLang="en-US" b="1" dirty="0"/>
              <a:t>을 통해 </a:t>
            </a:r>
            <a:r>
              <a:rPr lang="en-US" altLang="ko-KR" b="1" dirty="0"/>
              <a:t>loss</a:t>
            </a:r>
            <a:r>
              <a:rPr lang="ko-KR" altLang="en-US" b="1" dirty="0"/>
              <a:t>를 구하는 방식입니다</a:t>
            </a:r>
            <a:r>
              <a:rPr lang="en-US" altLang="ko-KR" b="1" dirty="0"/>
              <a:t>.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 err="1"/>
              <a:t>Svm</a:t>
            </a:r>
            <a:r>
              <a:rPr lang="en-US" altLang="ko-KR" b="1" dirty="0"/>
              <a:t> </a:t>
            </a:r>
            <a:r>
              <a:rPr lang="ko-KR" altLang="en-US" b="1" dirty="0"/>
              <a:t>과 달리 점수를 확률 분포로 변환하여 학습을 하는 방식으로</a:t>
            </a:r>
            <a:r>
              <a:rPr lang="en-US" altLang="ko-KR" b="1" dirty="0"/>
              <a:t>, </a:t>
            </a:r>
            <a:r>
              <a:rPr lang="ko-KR" altLang="en-US" b="1" dirty="0"/>
              <a:t>분포 차이를 통해서 손실을 구하도록 합니다</a:t>
            </a:r>
            <a:r>
              <a:rPr lang="en-US" altLang="ko-KR" b="1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7338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72DA5934-62E8-FEA3-4607-FE1D69FC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058CF1A6-A4EE-8936-85BA-BB10192C4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5788B2CB-1C0C-92F5-5EE2-865CB4FF2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b="1" dirty="0"/>
              <a:t>마지막으로 이제</a:t>
            </a:r>
            <a:r>
              <a:rPr lang="en-US" altLang="ko-KR" b="1" dirty="0"/>
              <a:t>, LOSS</a:t>
            </a:r>
            <a:r>
              <a:rPr lang="ko-KR" altLang="en-US" b="1" dirty="0"/>
              <a:t>를 최소화 시킬 수 있는 </a:t>
            </a:r>
            <a:r>
              <a:rPr lang="en-US" altLang="ko-KR" b="1" dirty="0"/>
              <a:t>WEIGHT</a:t>
            </a:r>
            <a:r>
              <a:rPr lang="ko-KR" altLang="en-US" b="1" dirty="0"/>
              <a:t>를 찾는 과정을 최적화라고 하는데요</a:t>
            </a:r>
            <a:r>
              <a:rPr lang="en-US" altLang="ko-KR" b="1" dirty="0"/>
              <a:t>, </a:t>
            </a:r>
            <a:r>
              <a:rPr lang="ko-KR" altLang="en-US" b="1" dirty="0"/>
              <a:t>가장 간단한 방법으로는</a:t>
            </a:r>
            <a:endParaRPr lang="en-US" altLang="ko-KR" dirty="0"/>
          </a:p>
          <a:p>
            <a:pPr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그 순간순간 가장 가파른 곳으로 이동하는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GRADIENT DESCENT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방법이 존재하며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,  Training set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전체에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loss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값의 기울기를 구해서 평균을 내주면 컴퓨터 자원의 소모가 너무 크므로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이를 해결하기 위해 전체 데이터셋에 대해 기울기를 구하지 않고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minibatch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샘플을 구해서 그 샘플의 기울기만 구하는 방법을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STOCASTIC GRADIENT DESENT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.</a:t>
            </a:r>
          </a:p>
          <a:p>
            <a:pPr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__Roboto_Slab_5cf5f8"/>
            </a:endParaRPr>
          </a:p>
          <a:p>
            <a:pPr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결론적으로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이미지의 정확한 분류를 위해 거쳐 손실을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__Roboto_Slab_5cf5f8"/>
              </a:rPr>
              <a:t>최소화시키는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__Roboto_Slab_5cf5f8"/>
              </a:rPr>
              <a:t> 가중치를 찾는 과정을 최적화 과정임을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__Roboto_Slab_5cf5f8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78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1F1E077C-DCE3-29B5-1026-C40A8B5D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86A88251-A1EF-E755-A194-4F7E55DB1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AE1CE97A-E9AE-0830-6495-0A302D30C0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36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6accca8d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6accca8d1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스터디 진행은</a:t>
            </a:r>
            <a:r>
              <a:rPr lang="en-US" altLang="ko-KR" dirty="0"/>
              <a:t> </a:t>
            </a:r>
            <a:r>
              <a:rPr lang="ko-KR" altLang="en-US" dirty="0"/>
              <a:t>이번 주부터 시작하여 중앙대학교 </a:t>
            </a:r>
            <a:r>
              <a:rPr lang="ko-KR" altLang="en-US" dirty="0" err="1"/>
              <a:t>스터디룸에서</a:t>
            </a:r>
            <a:r>
              <a:rPr lang="ko-KR" altLang="en-US" dirty="0"/>
              <a:t> 월요일에 진행하기로 계획하였습니다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오늘은 스터디의</a:t>
            </a:r>
            <a:r>
              <a:rPr lang="en-US" altLang="ko-KR" dirty="0"/>
              <a:t> </a:t>
            </a:r>
            <a:r>
              <a:rPr lang="ko-KR" altLang="en-US" dirty="0"/>
              <a:t>진행 방식과 이번주의 학습 내용을 짧게 공유해드리도록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7C26E80B-E6B2-E143-ACDB-E4368CFA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4BC39A62-A7FE-085A-AA3D-B0D63EC9A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F5092FDD-44E2-3875-C953-D3C4E4DEB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 매 주 </a:t>
            </a:r>
            <a:r>
              <a:rPr lang="en-US" altLang="ko-KR" dirty="0"/>
              <a:t>2-3</a:t>
            </a:r>
            <a:r>
              <a:rPr lang="ko-KR" altLang="en-US" dirty="0"/>
              <a:t>개의 </a:t>
            </a:r>
            <a:r>
              <a:rPr lang="en-US" altLang="ko-KR" dirty="0"/>
              <a:t>Stanford cs231n </a:t>
            </a:r>
            <a:r>
              <a:rPr lang="ko-KR" altLang="en-US" dirty="0"/>
              <a:t>강의를 수강하고 </a:t>
            </a:r>
            <a:r>
              <a:rPr lang="ko-KR" altLang="en-US" dirty="0" err="1"/>
              <a:t>스터디때</a:t>
            </a:r>
            <a:r>
              <a:rPr lang="ko-KR" altLang="en-US" dirty="0"/>
              <a:t> 해당 주차의 내용을 발표하는 방식으로 스터디를 진행하기로 계획하고 있으며</a:t>
            </a:r>
            <a:r>
              <a:rPr lang="en-US" altLang="ko-KR" dirty="0"/>
              <a:t>, </a:t>
            </a:r>
            <a:r>
              <a:rPr lang="ko-KR" altLang="en-US" dirty="0"/>
              <a:t>강의에서 제공하는 과제 또한 진도에 맞추어 진행 예정에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68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D4A35ABB-BF5B-8ECC-E890-D11885A4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C18FF09A-1DAF-4EDC-0AF5-0112AC22B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FB4FCBA6-8084-6E9F-5921-147D75870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첫 강의</a:t>
            </a:r>
            <a:r>
              <a:rPr lang="en-US" altLang="ko-KR" dirty="0"/>
              <a:t>, introduction to Neural Network </a:t>
            </a:r>
            <a:r>
              <a:rPr lang="ko-KR" altLang="en-US" dirty="0"/>
              <a:t>는 컴퓨터 비전에 대한 강의입니다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컴퓨터 비전의 최종적인 목표는 사람처럼 볼 수 있는 기계를 만드는 목표로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이에 따라서 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visual recognition </a:t>
            </a:r>
            <a:r>
              <a:rPr lang="en-US" altLang="ko-KR" dirty="0" err="1"/>
              <a:t>proble</a:t>
            </a:r>
            <a:r>
              <a:rPr lang="ko-KR" altLang="en-US" dirty="0"/>
              <a:t>들을 </a:t>
            </a:r>
            <a:r>
              <a:rPr lang="ko-KR" altLang="en-US" dirty="0" err="1"/>
              <a:t>해소해나가야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</a:t>
            </a:r>
            <a:r>
              <a:rPr lang="en-US" altLang="ko-KR" dirty="0"/>
              <a:t>object detection, action classification , image captioning </a:t>
            </a:r>
            <a:r>
              <a:rPr lang="ko-KR" altLang="en-US" dirty="0"/>
              <a:t>등의 </a:t>
            </a:r>
            <a:r>
              <a:rPr lang="en-US" altLang="ko-KR" dirty="0"/>
              <a:t>image classification</a:t>
            </a:r>
            <a:r>
              <a:rPr lang="ko-KR" altLang="en-US" dirty="0"/>
              <a:t> 문제입니다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714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B7F093DF-EB58-3D44-994D-17DECA6C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E5D1F3BB-5B92-6760-F437-39382F74B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1004B88F-06D7-F35C-3104-A59A84B95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만약에 사람이 처음에 왼쪽의 사진을 보면</a:t>
            </a:r>
            <a:r>
              <a:rPr lang="en-US" altLang="ko-KR" dirty="0"/>
              <a:t>, </a:t>
            </a:r>
            <a:r>
              <a:rPr lang="ko-KR" altLang="en-US" dirty="0"/>
              <a:t>오바마 대통령이 직원에게 장난을 치고 있는 장난스러운 상황임을 바로 인지가 가능하지만</a:t>
            </a:r>
            <a:r>
              <a:rPr lang="en-US" altLang="ko-KR" dirty="0"/>
              <a:t>, </a:t>
            </a:r>
            <a:r>
              <a:rPr lang="ko-KR" altLang="en-US" dirty="0"/>
              <a:t>기계는 현재 해당 상황을 인간만큼 해석을 할 수는 없습니다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이미지에서 볼 수 있듯이</a:t>
            </a:r>
            <a:r>
              <a:rPr lang="en-US" altLang="ko-KR" dirty="0"/>
              <a:t>,</a:t>
            </a:r>
            <a:r>
              <a:rPr lang="ko-KR" altLang="en-US" dirty="0"/>
              <a:t> 개별적인 객체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옷</a:t>
            </a:r>
            <a:r>
              <a:rPr lang="en-US" altLang="ko-KR" dirty="0"/>
              <a:t>, </a:t>
            </a:r>
            <a:r>
              <a:rPr lang="ko-KR" altLang="en-US" dirty="0"/>
              <a:t>물체 등</a:t>
            </a:r>
            <a:r>
              <a:rPr lang="en-US" altLang="ko-KR" dirty="0"/>
              <a:t>)</a:t>
            </a:r>
            <a:r>
              <a:rPr lang="ko-KR" altLang="en-US" dirty="0"/>
              <a:t>를 정확히 탐지하지만</a:t>
            </a:r>
            <a:r>
              <a:rPr lang="en-US" altLang="ko-KR" dirty="0"/>
              <a:t>, </a:t>
            </a:r>
            <a:r>
              <a:rPr lang="ko-KR" altLang="en-US" b="1" dirty="0"/>
              <a:t>이들 간의 관계를 이해하지는 못하는 문제가 존재합니다</a:t>
            </a:r>
            <a:r>
              <a:rPr lang="en-US" altLang="ko-KR" b="1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dirty="0"/>
              <a:t>단순한 객체 인식을 넘어</a:t>
            </a:r>
            <a:r>
              <a:rPr lang="en-US" altLang="ko-KR" dirty="0"/>
              <a:t>, </a:t>
            </a:r>
            <a:r>
              <a:rPr lang="ko-KR" altLang="en-US" dirty="0"/>
              <a:t>결론적으로는 인간과 같이 </a:t>
            </a:r>
            <a:r>
              <a:rPr lang="en-US" altLang="ko-KR" dirty="0"/>
              <a:t>, </a:t>
            </a:r>
            <a:r>
              <a:rPr lang="ko-KR" altLang="en-US" dirty="0"/>
              <a:t>사람처럼 </a:t>
            </a:r>
            <a:r>
              <a:rPr lang="ko-KR" altLang="en-US" b="1" dirty="0"/>
              <a:t>유추하는 능력을 갖춘 모델을 생성하고자 합니다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예를</a:t>
            </a:r>
            <a:r>
              <a:rPr lang="en-US" altLang="ko-KR" b="1" dirty="0"/>
              <a:t> </a:t>
            </a:r>
            <a:r>
              <a:rPr lang="ko-KR" altLang="en-US" b="1" dirty="0"/>
              <a:t>들어</a:t>
            </a:r>
            <a:r>
              <a:rPr lang="en-US" altLang="ko-KR" b="1" dirty="0"/>
              <a:t>, </a:t>
            </a:r>
            <a:r>
              <a:rPr lang="ko-KR" altLang="en-US" dirty="0"/>
              <a:t>오른쪽에 보이는 </a:t>
            </a:r>
            <a:r>
              <a:rPr lang="en-US" altLang="ko-KR" dirty="0"/>
              <a:t>Scene Graph</a:t>
            </a:r>
            <a:r>
              <a:rPr lang="ko-KR" altLang="en-US" dirty="0"/>
              <a:t>는 객체 간의 관계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＇</a:t>
            </a:r>
            <a:r>
              <a:rPr lang="ko-KR" altLang="en-US" dirty="0"/>
              <a:t>아이가 신발을 신고 있다</a:t>
            </a:r>
            <a:r>
              <a:rPr lang="en-US" altLang="ko-KR" dirty="0"/>
              <a:t>＇, ＇</a:t>
            </a:r>
            <a:r>
              <a:rPr lang="ko-KR" altLang="en-US" dirty="0"/>
              <a:t>차가 주차되어 있다</a:t>
            </a:r>
            <a:r>
              <a:rPr lang="en-US" altLang="ko-KR" dirty="0"/>
              <a:t>＇)</a:t>
            </a:r>
            <a:r>
              <a:rPr lang="ko-KR" altLang="en-US" dirty="0"/>
              <a:t>를 구조적으로 표현함으로써</a:t>
            </a:r>
            <a:r>
              <a:rPr lang="en-US" altLang="ko-KR" dirty="0"/>
              <a:t>, </a:t>
            </a:r>
            <a:r>
              <a:rPr lang="ko-KR" altLang="en-US" dirty="0"/>
              <a:t>보다 깊은 수준의 시각적 이해를 가능하게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computer vision</a:t>
            </a:r>
            <a:r>
              <a:rPr lang="ko-KR" altLang="en-US" dirty="0"/>
              <a:t>이 목표로 하는 것은 단순한 객체 인식을 넘어서</a:t>
            </a:r>
            <a:r>
              <a:rPr lang="en-US" altLang="ko-KR" dirty="0"/>
              <a:t>, '</a:t>
            </a:r>
            <a:r>
              <a:rPr lang="ko-KR" altLang="en-US" dirty="0"/>
              <a:t>사람처럼</a:t>
            </a:r>
            <a:r>
              <a:rPr lang="en-US" altLang="ko-KR" dirty="0"/>
              <a:t>' </a:t>
            </a:r>
            <a:r>
              <a:rPr lang="ko-KR" altLang="en-US" b="1" dirty="0"/>
              <a:t>장면을 이해하고</a:t>
            </a:r>
            <a:r>
              <a:rPr lang="en-US" altLang="ko-KR" b="1" dirty="0"/>
              <a:t>, </a:t>
            </a:r>
            <a:r>
              <a:rPr lang="ko-KR" altLang="en-US" b="1" dirty="0"/>
              <a:t>객체 간의 관계를 분석하는 기술</a:t>
            </a:r>
            <a:r>
              <a:rPr lang="ko-KR" altLang="en-US" dirty="0"/>
              <a:t>을 발전시키는</a:t>
            </a:r>
            <a:r>
              <a:rPr lang="en-US" altLang="ko-KR" b="1" dirty="0"/>
              <a:t> </a:t>
            </a:r>
            <a:r>
              <a:rPr lang="ko-KR" altLang="en-US" b="1" dirty="0"/>
              <a:t>진정한 </a:t>
            </a:r>
            <a:r>
              <a:rPr lang="en-US" altLang="ko-KR" b="1" dirty="0"/>
              <a:t>'</a:t>
            </a:r>
            <a:r>
              <a:rPr lang="ko-KR" altLang="en-US" b="1" dirty="0"/>
              <a:t>시각적 지능</a:t>
            </a:r>
            <a:r>
              <a:rPr lang="en-US" altLang="ko-KR" b="1" dirty="0"/>
              <a:t>(Visual Intelligence)'</a:t>
            </a:r>
            <a:r>
              <a:rPr lang="ko-KR" altLang="en-US" b="1" dirty="0"/>
              <a:t>을 구현하는 것이 궁극적인 목표입니다</a:t>
            </a:r>
            <a:r>
              <a:rPr lang="en-US" altLang="ko-KR" b="1" dirty="0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59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536438D5-1957-03F8-2B14-616940EA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8757D1C4-71B6-CF52-55C4-A9BD45030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189278FB-0ACD-7E53-8A2E-05040ED8E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</a:t>
            </a:r>
            <a:r>
              <a:rPr lang="en-US" altLang="ko-KR" dirty="0"/>
              <a:t>,  </a:t>
            </a:r>
            <a:r>
              <a:rPr lang="ko-KR" altLang="en-US" dirty="0"/>
              <a:t>처음으로 이미지 자체를 분류하는 능력을 갖추어야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첫번째 사진과 같이 단순히 </a:t>
            </a:r>
            <a:r>
              <a:rPr lang="en-US" altLang="ko-KR" dirty="0"/>
              <a:t>line</a:t>
            </a:r>
            <a:r>
              <a:rPr lang="ko-KR" altLang="en-US" dirty="0"/>
              <a:t>을 그리는 것만으로는 변형이 들어간 데이터에 대해 </a:t>
            </a:r>
            <a:r>
              <a:rPr lang="en-US" altLang="ko-KR" dirty="0"/>
              <a:t>robust</a:t>
            </a:r>
            <a:r>
              <a:rPr lang="ko-KR" altLang="en-US" dirty="0"/>
              <a:t>하지 않다는 단점이</a:t>
            </a:r>
            <a:r>
              <a:rPr lang="en-US" altLang="ko-KR" dirty="0"/>
              <a:t> </a:t>
            </a:r>
            <a:r>
              <a:rPr lang="ko-KR" altLang="en-US" dirty="0"/>
              <a:t>존재하기 때문에 분류가 잘 이루어지지 않습니다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이의 해결 방안으로는 </a:t>
            </a:r>
            <a:r>
              <a:rPr lang="en-US" altLang="ko-KR" dirty="0"/>
              <a:t>data driven </a:t>
            </a:r>
            <a:r>
              <a:rPr lang="en-US" altLang="ko-KR" dirty="0" err="1"/>
              <a:t>approac</a:t>
            </a:r>
            <a:r>
              <a:rPr lang="ko-KR" altLang="en-US" dirty="0"/>
              <a:t>가 제시가 되었으며</a:t>
            </a:r>
            <a:r>
              <a:rPr lang="en-US" altLang="ko-KR" dirty="0"/>
              <a:t>, </a:t>
            </a:r>
            <a:r>
              <a:rPr lang="ko-KR" altLang="en-US" dirty="0"/>
              <a:t>이는 객체의 특징을 규정하지 않고 다양한 사진과 </a:t>
            </a:r>
            <a:r>
              <a:rPr lang="en-US" altLang="ko-KR" dirty="0"/>
              <a:t>label</a:t>
            </a:r>
            <a:r>
              <a:rPr lang="ko-KR" altLang="en-US" dirty="0"/>
              <a:t>을  수집한 후 이를 이용하여 모델을 학습하여 사진을 새롭게 분류하도록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515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3D93D0EE-EF52-6082-E818-B47DB5A4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87DA1431-BEEF-3434-53E1-47A383ACD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87D7C7B1-5D31-A01E-E83E-E4F03B1CD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방법으로는 </a:t>
            </a:r>
            <a:r>
              <a:rPr lang="en-US" altLang="ko-KR" dirty="0"/>
              <a:t>Nearest Neighbor</a:t>
            </a:r>
            <a:r>
              <a:rPr lang="ko-KR" altLang="en-US" dirty="0"/>
              <a:t>과 </a:t>
            </a:r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기법이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기본적으로 이 최근접 이웃 탐색  알고리즘은 </a:t>
            </a:r>
            <a:r>
              <a:rPr lang="ko-KR" altLang="en-US" dirty="0" err="1"/>
              <a:t>입력받은</a:t>
            </a:r>
            <a:r>
              <a:rPr lang="ko-KR" altLang="en-US" dirty="0"/>
              <a:t> 데이터를 저장한 다음 새로운 입력 데이터가 들어오면 기존 데이터에서 비교하여 가장 유사한 데이터를 찾아내는 방식이다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다수결 투표 방식을 추가한  </a:t>
            </a:r>
            <a:r>
              <a:rPr lang="en-US" altLang="ko-KR" dirty="0"/>
              <a:t>KNN </a:t>
            </a:r>
            <a:r>
              <a:rPr lang="ko-KR" altLang="en-US" dirty="0"/>
              <a:t>기법은 조금 더 </a:t>
            </a:r>
            <a:r>
              <a:rPr lang="ko-KR" altLang="en-US" dirty="0" err="1"/>
              <a:t>일반화시킨</a:t>
            </a:r>
            <a:r>
              <a:rPr lang="ko-KR" altLang="en-US" dirty="0"/>
              <a:t> 기법으로</a:t>
            </a:r>
            <a:r>
              <a:rPr lang="en-US" altLang="ko-KR" dirty="0"/>
              <a:t>, k</a:t>
            </a:r>
            <a:r>
              <a:rPr lang="ko-KR" altLang="en-US" dirty="0"/>
              <a:t>가 증가할 수록 결정 경계가 부드러워지는 것을 확인이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고차원 데이터에서 비효율적인 특성과</a:t>
            </a:r>
            <a:r>
              <a:rPr lang="en-US" altLang="ko-KR" dirty="0"/>
              <a:t>, </a:t>
            </a:r>
            <a:r>
              <a:rPr lang="ko-KR" altLang="en-US" dirty="0"/>
              <a:t>계산 </a:t>
            </a:r>
            <a:r>
              <a:rPr lang="en-US" altLang="ko-KR" dirty="0"/>
              <a:t>metric</a:t>
            </a:r>
            <a:r>
              <a:rPr lang="ko-KR" altLang="en-US" dirty="0"/>
              <a:t>인 </a:t>
            </a:r>
            <a:r>
              <a:rPr lang="en-US" altLang="ko-KR" dirty="0"/>
              <a:t>distance metric</a:t>
            </a:r>
            <a:r>
              <a:rPr lang="ko-KR" altLang="en-US" dirty="0"/>
              <a:t>의 계산 비용이 너무 크고 일반화 능력이 부족하다는 문제가 있어 실제 이미지 분류에 잘 사용되지는 않습니다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23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>
          <a:extLst>
            <a:ext uri="{FF2B5EF4-FFF2-40B4-BE49-F238E27FC236}">
              <a16:creationId xmlns:a16="http://schemas.microsoft.com/office/drawing/2014/main" id="{DABE9AA6-17CD-0A33-C3A7-98A4A46F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accca8d11_0_16:notes">
            <a:extLst>
              <a:ext uri="{FF2B5EF4-FFF2-40B4-BE49-F238E27FC236}">
                <a16:creationId xmlns:a16="http://schemas.microsoft.com/office/drawing/2014/main" id="{2D6A99E6-1D42-CAAC-62F3-D21AAB629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accca8d11_0_16:notes">
            <a:extLst>
              <a:ext uri="{FF2B5EF4-FFF2-40B4-BE49-F238E27FC236}">
                <a16:creationId xmlns:a16="http://schemas.microsoft.com/office/drawing/2014/main" id="{07F877C4-87D4-91E4-ADAE-133FB82A5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1" i="0" dirty="0">
                <a:solidFill>
                  <a:srgbClr val="FFFFFF"/>
                </a:solidFill>
                <a:effectLst/>
                <a:latin typeface="__Roboto_Slab_5cf5f8"/>
              </a:rPr>
              <a:t>하지만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__Roboto_Slab_5cf5f8"/>
              </a:rPr>
              <a:t>, linear classification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은 </a:t>
            </a:r>
            <a:r>
              <a:rPr lang="en-US" altLang="ko-KR" b="0" i="0" dirty="0" err="1">
                <a:solidFill>
                  <a:srgbClr val="FFFFFF"/>
                </a:solidFill>
                <a:effectLst/>
                <a:latin typeface="__Roboto_Slab_5cf5f8"/>
              </a:rPr>
              <a:t>Neral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 Network(NN)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과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Convolution </a:t>
            </a:r>
            <a:r>
              <a:rPr lang="en-US" altLang="ko-KR" b="0" i="0" dirty="0" err="1">
                <a:solidFill>
                  <a:srgbClr val="FFFFFF"/>
                </a:solidFill>
                <a:effectLst/>
                <a:latin typeface="__Roboto_Slab_5cf5f8"/>
              </a:rPr>
              <a:t>Neral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 Network(CNN)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의 기반 알고리즘으로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, parametric model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의 기초로 이미지 데이터인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x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에 가중치인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W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를 곱하고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다시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__Roboto_Slab_5cf5f8"/>
              </a:rPr>
              <a:t>편향값인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b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를 더하는 방식으로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__Roboto_Slab_5cf5f8"/>
              </a:rPr>
              <a:t>score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__Roboto_Slab_5cf5f8"/>
              </a:rPr>
              <a:t>을 계산하여 분류가 진행이 됩니다</a:t>
            </a:r>
            <a:endParaRPr lang="en-US" altLang="ko-KR" b="0" i="0" dirty="0">
              <a:solidFill>
                <a:srgbClr val="FFFFFF"/>
              </a:solidFill>
              <a:effectLst/>
              <a:latin typeface="__Roboto_Slab_5cf5f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FFFFFF"/>
              </a:solidFill>
              <a:effectLst/>
              <a:latin typeface="__Roboto_Slab_5cf5f8"/>
            </a:endParaRPr>
          </a:p>
          <a:p>
            <a:pPr algn="l"/>
            <a:endParaRPr lang="en-US" altLang="ko-KR" b="0" i="0" dirty="0">
              <a:solidFill>
                <a:srgbClr val="FFFFFF"/>
              </a:solidFill>
              <a:effectLst/>
              <a:latin typeface="__Roboto_Slab_5cf5f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60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__Roboto_Slab_5cf5f8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__Roboto_Slab_5cf5f8"/>
          <a:ea typeface="__Roboto_Slab_5cf5f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__Roboto_Slab_5cf5f8"/>
          <a:ea typeface="__Roboto_Slab_5cf5f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sp>
        <p:nvSpPr>
          <p:cNvPr id="812" name="Google Shape;812;p7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  <a:latin typeface="__Roboto_Slab_5cf5f8"/>
              </a:rPr>
              <a:t>[CUAI] CS231n </a:t>
            </a:r>
            <a:r>
              <a:rPr lang="ko-KR" altLang="en-US" sz="2500" b="1" dirty="0">
                <a:solidFill>
                  <a:srgbClr val="19264B"/>
                </a:solidFill>
                <a:latin typeface="__Roboto_Slab_5cf5f8"/>
              </a:rPr>
              <a:t>스터디</a:t>
            </a:r>
            <a:r>
              <a:rPr lang="en-US" altLang="ko" sz="2500" b="1" dirty="0">
                <a:solidFill>
                  <a:srgbClr val="19264B"/>
                </a:solidFill>
                <a:latin typeface="__Roboto_Slab_5cf5f8"/>
              </a:rPr>
              <a:t> 1</a:t>
            </a:r>
            <a:r>
              <a:rPr lang="ko-KR" altLang="en-US" sz="2500" b="1" dirty="0">
                <a:solidFill>
                  <a:srgbClr val="19264B"/>
                </a:solidFill>
                <a:latin typeface="__Roboto_Slab_5cf5f8"/>
              </a:rPr>
              <a:t>팀</a:t>
            </a:r>
            <a:endParaRPr lang="en-US" altLang="ko-KR" sz="2500" b="1" dirty="0">
              <a:solidFill>
                <a:srgbClr val="19264B"/>
              </a:solidFill>
              <a:latin typeface="__Roboto_Slab_5cf5f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__Roboto_Slab_5cf5f8"/>
              </a:rPr>
              <a:t>2025.03.</a:t>
            </a:r>
            <a:r>
              <a:rPr lang="en-US" altLang="ko" dirty="0">
                <a:solidFill>
                  <a:srgbClr val="19264B"/>
                </a:solidFill>
                <a:latin typeface="__Roboto_Slab_5cf5f8"/>
              </a:rPr>
              <a:t>18</a:t>
            </a:r>
            <a:endParaRPr dirty="0">
              <a:solidFill>
                <a:srgbClr val="19264B"/>
              </a:solidFill>
              <a:latin typeface="__Roboto_Slab_5cf5f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__Roboto_Slab_5cf5f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__Roboto_Slab_5cf5f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__Roboto_Slab_5cf5f8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__Roboto_Slab_5cf5f8"/>
              </a:rPr>
              <a:t>황민아</a:t>
            </a:r>
            <a:endParaRPr sz="1100" dirty="0">
              <a:solidFill>
                <a:srgbClr val="19264B"/>
              </a:solidFill>
              <a:latin typeface="__Roboto_Slab_5cf5f8"/>
            </a:endParaRPr>
          </a:p>
        </p:txBody>
      </p:sp>
      <p:cxnSp>
        <p:nvCxnSpPr>
          <p:cNvPr id="813" name="Google Shape;813;p7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4" name="Google Shape;8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6BD5949A-2AF3-7FD5-F2E4-8D53B40E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7369EFFF-1808-FDEA-A67F-9346EA97465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62D3EED0-1EBF-7D00-16EE-3D213A74419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D4F672B8-BDBA-8FCC-EE85-6F1739F0AD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90BA14F0-E8B1-B11A-B1A4-E18322CFBEBF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3) Loss function and Optimization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C52DD-B2DE-A981-961F-4C0309AFFEE1}"/>
              </a:ext>
            </a:extLst>
          </p:cNvPr>
          <p:cNvSpPr txBox="1"/>
          <p:nvPr/>
        </p:nvSpPr>
        <p:spPr>
          <a:xfrm>
            <a:off x="1695287" y="14890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1. Multiclass SVM loss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60E70A-9646-E8BC-E967-280A5087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46" y="1832798"/>
            <a:ext cx="2017873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6EDDDF3-A46A-F591-1C8D-5E4251D8C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7621" r="6371" b="6153"/>
          <a:stretch/>
        </p:blipFill>
        <p:spPr bwMode="auto">
          <a:xfrm>
            <a:off x="4194145" y="1685584"/>
            <a:ext cx="1913075" cy="11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24E2C-0154-F95C-ED09-E5C35C918BD7}"/>
              </a:ext>
            </a:extLst>
          </p:cNvPr>
          <p:cNvSpPr txBox="1"/>
          <p:nvPr/>
        </p:nvSpPr>
        <p:spPr>
          <a:xfrm>
            <a:off x="1707319" y="3230509"/>
            <a:ext cx="6336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2. Cross Entropy loss - </a:t>
            </a:r>
            <a:r>
              <a:rPr lang="en-US" altLang="ko-KR" sz="1200" b="1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Softmax</a:t>
            </a:r>
            <a:r>
              <a:rPr lang="en-US" altLang="ko-KR" sz="1200" b="1" dirty="0">
                <a:latin typeface="+mn-ea"/>
                <a:ea typeface="+mn-ea"/>
              </a:rPr>
              <a:t> Classifier (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 Multinomial logistic regression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3074DD-6A35-18CD-0255-B9B29CA58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01" y="1573836"/>
            <a:ext cx="1674419" cy="118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6591E-9765-AFC6-076F-5DF8F2DBA080}"/>
              </a:ext>
            </a:extLst>
          </p:cNvPr>
          <p:cNvSpPr txBox="1"/>
          <p:nvPr/>
        </p:nvSpPr>
        <p:spPr>
          <a:xfrm>
            <a:off x="2166770" y="2788322"/>
            <a:ext cx="34225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__Roboto_Slab_5cf5f8"/>
              </a:rPr>
              <a:t>정답 클래스의 점수가 다른 클래스보다 최소 </a:t>
            </a:r>
            <a:r>
              <a:rPr lang="en-US" altLang="ko-KR" sz="800" dirty="0">
                <a:latin typeface="__Roboto_Slab_5cf5f8"/>
              </a:rPr>
              <a:t>1 </a:t>
            </a:r>
            <a:r>
              <a:rPr lang="ko-KR" altLang="en-US" sz="800" dirty="0">
                <a:latin typeface="__Roboto_Slab_5cf5f8"/>
              </a:rPr>
              <a:t>이상 크도록 학습합니다</a:t>
            </a:r>
            <a:endParaRPr lang="en-US" altLang="ko-KR" sz="800" dirty="0">
              <a:latin typeface="__Roboto_Slab_5cf5f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6E838-308B-EC4E-6E78-3F1AC2E388E4}"/>
              </a:ext>
            </a:extLst>
          </p:cNvPr>
          <p:cNvSpPr txBox="1"/>
          <p:nvPr/>
        </p:nvSpPr>
        <p:spPr>
          <a:xfrm>
            <a:off x="6532122" y="2799790"/>
            <a:ext cx="2233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__Roboto_Slab_5cf5f8"/>
              </a:rPr>
              <a:t>이를 통해 </a:t>
            </a:r>
            <a:r>
              <a:rPr lang="ko-KR" altLang="en-US" sz="800" b="1" dirty="0">
                <a:latin typeface="__Roboto_Slab_5cf5f8"/>
              </a:rPr>
              <a:t>결정 경계</a:t>
            </a:r>
            <a:r>
              <a:rPr lang="en-US" altLang="ko-KR" sz="800" b="1" dirty="0">
                <a:latin typeface="__Roboto_Slab_5cf5f8"/>
              </a:rPr>
              <a:t>(Decision Boundary)</a:t>
            </a:r>
            <a:r>
              <a:rPr lang="ko-KR" altLang="en-US" sz="800" b="1" dirty="0">
                <a:latin typeface="__Roboto_Slab_5cf5f8"/>
              </a:rPr>
              <a:t>를</a:t>
            </a:r>
            <a:endParaRPr lang="en-US" altLang="ko-KR" sz="800" b="1" dirty="0">
              <a:latin typeface="__Roboto_Slab_5cf5f8"/>
            </a:endParaRPr>
          </a:p>
          <a:p>
            <a:r>
              <a:rPr lang="ko-KR" altLang="en-US" sz="800" b="1" dirty="0">
                <a:latin typeface="__Roboto_Slab_5cf5f8"/>
              </a:rPr>
              <a:t> 최대한 멀리 확보</a:t>
            </a:r>
            <a:r>
              <a:rPr lang="ko-KR" altLang="en-US" sz="800" dirty="0">
                <a:latin typeface="__Roboto_Slab_5cf5f8"/>
              </a:rPr>
              <a:t>하여 일반화 성능을</a:t>
            </a:r>
            <a:r>
              <a:rPr lang="en-US" altLang="ko-KR" sz="800" dirty="0">
                <a:latin typeface="__Roboto_Slab_5cf5f8"/>
              </a:rPr>
              <a:t> </a:t>
            </a:r>
            <a:r>
              <a:rPr lang="ko-KR" altLang="en-US" sz="800" dirty="0">
                <a:latin typeface="__Roboto_Slab_5cf5f8"/>
              </a:rPr>
              <a:t>높임</a:t>
            </a:r>
            <a:r>
              <a:rPr lang="en-US" altLang="ko-KR" sz="800" dirty="0">
                <a:latin typeface="__Roboto_Slab_5cf5f8"/>
              </a:rPr>
              <a:t>.</a:t>
            </a:r>
            <a:endParaRPr lang="ko-KR" altLang="en-US" sz="800" dirty="0">
              <a:latin typeface="__Roboto_Slab_5cf5f8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138B1C-0A0A-D4FE-182F-20CE8C2D9612}"/>
              </a:ext>
            </a:extLst>
          </p:cNvPr>
          <p:cNvSpPr/>
          <p:nvPr/>
        </p:nvSpPr>
        <p:spPr>
          <a:xfrm>
            <a:off x="5832389" y="2193653"/>
            <a:ext cx="446930" cy="1658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__Roboto_Slab_5cf5f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4ECB1-FE73-00D9-C9AF-7E3F4EB4A6E6}"/>
              </a:ext>
            </a:extLst>
          </p:cNvPr>
          <p:cNvSpPr txBox="1"/>
          <p:nvPr/>
        </p:nvSpPr>
        <p:spPr>
          <a:xfrm>
            <a:off x="1975446" y="3519043"/>
            <a:ext cx="6720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__Roboto_Slab_5cf5f8"/>
              </a:rPr>
              <a:t>SVM</a:t>
            </a:r>
            <a:r>
              <a:rPr lang="ko-KR" altLang="en-US" sz="1000" dirty="0">
                <a:latin typeface="__Roboto_Slab_5cf5f8"/>
              </a:rPr>
              <a:t>과 달리 점수를 </a:t>
            </a:r>
            <a:r>
              <a:rPr lang="ko-KR" altLang="en-US" sz="1000" b="1" dirty="0">
                <a:latin typeface="__Roboto_Slab_5cf5f8"/>
              </a:rPr>
              <a:t>확률 분포로 변환</a:t>
            </a:r>
            <a:r>
              <a:rPr lang="ko-KR" altLang="en-US" sz="1000" dirty="0">
                <a:latin typeface="__Roboto_Slab_5cf5f8"/>
              </a:rPr>
              <a:t>하여 학습하는 방식</a:t>
            </a:r>
            <a:r>
              <a:rPr lang="en-US" altLang="ko-KR" sz="1000" dirty="0">
                <a:latin typeface="__Roboto_Slab_5cf5f8"/>
              </a:rPr>
              <a:t>. </a:t>
            </a:r>
            <a:r>
              <a:rPr lang="ko-KR" altLang="en-US" sz="1000" dirty="0">
                <a:latin typeface="__Roboto_Slab_5cf5f8"/>
              </a:rPr>
              <a:t>분포</a:t>
            </a:r>
            <a:r>
              <a:rPr lang="en-US" altLang="ko-KR" sz="1000" dirty="0">
                <a:latin typeface="__Roboto_Slab_5cf5f8"/>
              </a:rPr>
              <a:t> </a:t>
            </a:r>
            <a:r>
              <a:rPr lang="ko-KR" altLang="en-US" sz="1000" dirty="0">
                <a:latin typeface="__Roboto_Slab_5cf5f8"/>
              </a:rPr>
              <a:t>차이를 통해 </a:t>
            </a:r>
            <a:r>
              <a:rPr lang="en-US" altLang="ko-KR" sz="1000" dirty="0">
                <a:latin typeface="__Roboto_Slab_5cf5f8"/>
              </a:rPr>
              <a:t>loss</a:t>
            </a:r>
            <a:r>
              <a:rPr lang="ko-KR" altLang="en-US" sz="1000" dirty="0">
                <a:latin typeface="__Roboto_Slab_5cf5f8"/>
              </a:rPr>
              <a:t>를 계산합니다</a:t>
            </a:r>
            <a:r>
              <a:rPr lang="en-US" altLang="ko-KR" sz="1000" dirty="0">
                <a:latin typeface="__Roboto_Slab_5cf5f8"/>
              </a:rPr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5974630-78EF-8DAC-735F-CCFA0D424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22" r="1723" b="9791"/>
          <a:stretch/>
        </p:blipFill>
        <p:spPr bwMode="auto">
          <a:xfrm>
            <a:off x="3764732" y="3837363"/>
            <a:ext cx="2557316" cy="1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FCE331-E32E-0B51-B0F4-165C77284B8B}"/>
              </a:ext>
            </a:extLst>
          </p:cNvPr>
          <p:cNvSpPr txBox="1"/>
          <p:nvPr/>
        </p:nvSpPr>
        <p:spPr>
          <a:xfrm>
            <a:off x="3395704" y="1016598"/>
            <a:ext cx="3295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__Roboto_Slab_5cf5f8"/>
              </a:rPr>
              <a:t>Loss</a:t>
            </a:r>
            <a:r>
              <a:rPr lang="ko-KR" altLang="en-US" b="1" dirty="0">
                <a:latin typeface="__Roboto_Slab_5cf5f8"/>
              </a:rPr>
              <a:t>를 줄이기 위해 가중치</a:t>
            </a:r>
            <a:r>
              <a:rPr lang="en-US" altLang="ko-KR" b="1" dirty="0">
                <a:latin typeface="__Roboto_Slab_5cf5f8"/>
              </a:rPr>
              <a:t>(W)</a:t>
            </a:r>
            <a:r>
              <a:rPr lang="ko-KR" altLang="en-US" b="1" dirty="0">
                <a:latin typeface="__Roboto_Slab_5cf5f8"/>
              </a:rPr>
              <a:t>를 조정</a:t>
            </a:r>
          </a:p>
        </p:txBody>
      </p:sp>
    </p:spTree>
    <p:extLst>
      <p:ext uri="{BB962C8B-B14F-4D97-AF65-F5344CB8AC3E}">
        <p14:creationId xmlns:p14="http://schemas.microsoft.com/office/powerpoint/2010/main" val="315634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23E1E345-ADC1-579C-9294-BF4FB6A3F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4DDDC6EE-72FD-8AF5-7DAC-797B6171F85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21DBA576-081E-4005-ED67-4C2CAE6BA1F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21A31CBB-69C4-4C5A-5114-4DACC475B8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7BAA483A-F7F5-C241-AF52-185C563FFB36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3) Loss function and Optimization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3EC39-B7A3-0A87-486A-E891BCA34A1F}"/>
              </a:ext>
            </a:extLst>
          </p:cNvPr>
          <p:cNvSpPr txBox="1"/>
          <p:nvPr/>
        </p:nvSpPr>
        <p:spPr>
          <a:xfrm>
            <a:off x="3579958" y="1055550"/>
            <a:ext cx="3278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__Roboto_Slab_5cf5f8"/>
              </a:rPr>
              <a:t>그렇다면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__Roboto_Slab_5cf5f8"/>
              </a:rPr>
              <a:t>어떻게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Optimize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__Roboto_Slab_5cf5f8"/>
              </a:rPr>
              <a:t>할 것인가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? </a:t>
            </a:r>
            <a:endParaRPr lang="ko-KR" altLang="en-US" b="1" dirty="0">
              <a:latin typeface="__Roboto_Slab_5cf5f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119DE-E943-0C97-881E-EDC05AE86E78}"/>
              </a:ext>
            </a:extLst>
          </p:cNvPr>
          <p:cNvSpPr txBox="1"/>
          <p:nvPr/>
        </p:nvSpPr>
        <p:spPr>
          <a:xfrm>
            <a:off x="3368494" y="1410199"/>
            <a:ext cx="37009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0" i="0" dirty="0">
                <a:solidFill>
                  <a:schemeClr val="tx1"/>
                </a:solidFill>
                <a:effectLst/>
                <a:latin typeface="__Roboto_Slab_5cf5f8"/>
              </a:rPr>
              <a:t>loss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__Roboto_Slab_5cf5f8"/>
              </a:rPr>
              <a:t>를 최소화 시킬 수 있는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__Roboto_Slab_5cf5f8"/>
              </a:rPr>
              <a:t>weight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__Roboto_Slab_5cf5f8"/>
              </a:rPr>
              <a:t>를 찾는 </a:t>
            </a:r>
            <a:r>
              <a:rPr lang="ko-KR" altLang="en-US" sz="1100" dirty="0">
                <a:solidFill>
                  <a:schemeClr val="tx1"/>
                </a:solidFill>
                <a:latin typeface="__Roboto_Slab_5cf5f8"/>
              </a:rPr>
              <a:t>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32254-C7D4-ABB3-D8A3-FBF2F25D0E29}"/>
              </a:ext>
            </a:extLst>
          </p:cNvPr>
          <p:cNvSpPr txBox="1"/>
          <p:nvPr/>
        </p:nvSpPr>
        <p:spPr>
          <a:xfrm>
            <a:off x="1677017" y="2023198"/>
            <a:ext cx="1902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tx1"/>
                </a:solidFill>
                <a:effectLst/>
                <a:latin typeface="__Roboto_Slab_5cf5f8"/>
              </a:rPr>
              <a:t> Gradient Descent</a:t>
            </a:r>
            <a:endParaRPr lang="ko-KR" altLang="en-US" b="1" dirty="0">
              <a:solidFill>
                <a:schemeClr val="tx1"/>
              </a:solidFill>
              <a:latin typeface="__Roboto_Slab_5cf5f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9AF67-3271-8FCD-7873-A2F16FE2716C}"/>
              </a:ext>
            </a:extLst>
          </p:cNvPr>
          <p:cNvSpPr txBox="1"/>
          <p:nvPr/>
        </p:nvSpPr>
        <p:spPr>
          <a:xfrm>
            <a:off x="1677017" y="3710550"/>
            <a:ext cx="3957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__Roboto_Slab_5cf5f8"/>
              </a:rPr>
              <a:t>Stochastic gradient descent (SGD)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E27DB-F321-C022-5DBB-02EAEF30F5FE}"/>
              </a:ext>
            </a:extLst>
          </p:cNvPr>
          <p:cNvSpPr txBox="1"/>
          <p:nvPr/>
        </p:nvSpPr>
        <p:spPr>
          <a:xfrm>
            <a:off x="1698733" y="4072714"/>
            <a:ext cx="5925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__Roboto_Slab_5cf5f8"/>
              </a:rPr>
              <a:t>: </a:t>
            </a:r>
            <a:r>
              <a:rPr lang="ko-KR" altLang="en-US" sz="1200" dirty="0">
                <a:latin typeface="__Roboto_Slab_5cf5f8"/>
              </a:rPr>
              <a:t>모든 데이터를 한 번에 처리하는 것은 비효율적이므로 일부 데이터를 샘플링해 학습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4D3281D-55B4-6374-F81A-27B6DD8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34" y="1955626"/>
            <a:ext cx="2460770" cy="183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C344609-3869-1D18-4766-CFFDECD4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6" t="32339" r="35724" b="50076"/>
          <a:stretch/>
        </p:blipFill>
        <p:spPr bwMode="auto">
          <a:xfrm>
            <a:off x="2573736" y="2683460"/>
            <a:ext cx="2150664" cy="49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60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2538AB8E-FEC8-DA8C-9B79-52AA465A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A13883FF-DF90-3621-2886-CFBB9641BB9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BE58B0D0-F3CB-C8B1-6EEC-890B06DA2FC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3D314F03-30AB-FB21-9B45-F4860CBAC8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1E1F5B64-357D-16EA-5BCA-F159C4480966}"/>
              </a:ext>
            </a:extLst>
          </p:cNvPr>
          <p:cNvSpPr txBox="1"/>
          <p:nvPr/>
        </p:nvSpPr>
        <p:spPr>
          <a:xfrm>
            <a:off x="2531753" y="2080970"/>
            <a:ext cx="49794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감사합니다</a:t>
            </a:r>
            <a:endParaRPr sz="44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454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20" name="Google Shape;820;p7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1" name="Google Shape;8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EECB4-78B1-5F28-F4C9-9E555C5291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446" r="4068" b="32505"/>
          <a:stretch/>
        </p:blipFill>
        <p:spPr>
          <a:xfrm>
            <a:off x="3948632" y="1272067"/>
            <a:ext cx="2039573" cy="15651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2304AB-2823-C052-26B0-A2BA8EE33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93" y="3168342"/>
            <a:ext cx="5191850" cy="12860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목차</a:t>
            </a:r>
            <a:endParaRPr sz="20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2" name="Google Shape;812;p73">
            <a:extLst>
              <a:ext uri="{FF2B5EF4-FFF2-40B4-BE49-F238E27FC236}">
                <a16:creationId xmlns:a16="http://schemas.microsoft.com/office/drawing/2014/main" id="{783B296B-E47E-9390-B379-E0E3869FD85D}"/>
              </a:ext>
            </a:extLst>
          </p:cNvPr>
          <p:cNvSpPr txBox="1"/>
          <p:nvPr/>
        </p:nvSpPr>
        <p:spPr>
          <a:xfrm>
            <a:off x="1353963" y="1165235"/>
            <a:ext cx="49794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dirty="0">
                <a:solidFill>
                  <a:srgbClr val="19264B"/>
                </a:solidFill>
                <a:latin typeface="__Roboto_Slab_5cf5f8"/>
              </a:rPr>
              <a:t>1. </a:t>
            </a:r>
            <a:r>
              <a:rPr lang="ko-KR" altLang="en-US" sz="2500" b="1" dirty="0">
                <a:solidFill>
                  <a:srgbClr val="19264B"/>
                </a:solidFill>
                <a:latin typeface="__Roboto_Slab_5cf5f8"/>
              </a:rPr>
              <a:t>스터디 진행 방식</a:t>
            </a:r>
            <a:endParaRPr lang="en-US" altLang="ko-KR" sz="25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dirty="0">
                <a:solidFill>
                  <a:srgbClr val="19264B"/>
                </a:solidFill>
                <a:latin typeface="__Roboto_Slab_5cf5f8"/>
              </a:rPr>
              <a:t>2. </a:t>
            </a:r>
            <a:r>
              <a:rPr lang="ko-KR" altLang="en-US" sz="2500" b="1" dirty="0">
                <a:solidFill>
                  <a:srgbClr val="19264B"/>
                </a:solidFill>
                <a:latin typeface="__Roboto_Slab_5cf5f8"/>
              </a:rPr>
              <a:t>이번 주 학습 내용</a:t>
            </a:r>
            <a:endParaRPr lang="en-US" altLang="ko-KR" sz="1100" b="1" dirty="0">
              <a:solidFill>
                <a:srgbClr val="19264B"/>
              </a:solidFill>
              <a:latin typeface="__Roboto_Slab_5cf5f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69B4A976-A6A4-75E3-5B04-C814BB2E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537CA825-4804-11D8-F7C4-42016CB0FD4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FCF2DBAD-B67D-4134-6BB5-1646E802C8B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B1E2394F-EF83-DA72-AD5F-707CB85C1F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2D5AA38F-3E7B-20DF-1388-3FE14D4B60D4}"/>
              </a:ext>
            </a:extLst>
          </p:cNvPr>
          <p:cNvSpPr txBox="1"/>
          <p:nvPr/>
        </p:nvSpPr>
        <p:spPr>
          <a:xfrm>
            <a:off x="1408975" y="306875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스터디 진행 방식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3" name="Google Shape;812;p73">
            <a:extLst>
              <a:ext uri="{FF2B5EF4-FFF2-40B4-BE49-F238E27FC236}">
                <a16:creationId xmlns:a16="http://schemas.microsoft.com/office/drawing/2014/main" id="{44E175D4-3AF4-3BBA-A1F8-AC0D215CA239}"/>
              </a:ext>
            </a:extLst>
          </p:cNvPr>
          <p:cNvSpPr txBox="1"/>
          <p:nvPr/>
        </p:nvSpPr>
        <p:spPr>
          <a:xfrm>
            <a:off x="1707580" y="978794"/>
            <a:ext cx="3255861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[1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 3/17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1. Introduction to CNN for Visual Recognition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2. Image Classification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3. Loss Functions and Optimization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[2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3/24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4. Introduction to NN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5. CNN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6. Training Neural Networks, Part 1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[3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3/31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7. Training Neural Networks, Part 2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8. Deep Learning Software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9. CNN Architectures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중간고사 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4/22~28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80ABC-4C2F-EB51-FABF-E398392F76DB}"/>
              </a:ext>
            </a:extLst>
          </p:cNvPr>
          <p:cNvSpPr txBox="1"/>
          <p:nvPr/>
        </p:nvSpPr>
        <p:spPr>
          <a:xfrm>
            <a:off x="4963441" y="1006673"/>
            <a:ext cx="2922815" cy="2435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[4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5/5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10. RNN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11. Detection and Segmentation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[5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5/12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11. Detection and Segmentation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12. Visualizing and Understanding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[6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5/19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13. Generative Models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14. Reinforcement Learning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[7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5/26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15. Efficient Methods and Hardware for Deep Learning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[8</a:t>
            </a: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주차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] 6/2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16. Adversarial Examples and Adversarial Training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700" b="1" dirty="0">
              <a:solidFill>
                <a:srgbClr val="19264B"/>
              </a:solidFill>
              <a:latin typeface="__Roboto_Slab_5cf5f8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700" b="1" dirty="0">
                <a:solidFill>
                  <a:srgbClr val="19264B"/>
                </a:solidFill>
                <a:latin typeface="__Roboto_Slab_5cf5f8"/>
              </a:rPr>
              <a:t>기말고사 </a:t>
            </a:r>
            <a:r>
              <a:rPr lang="en-US" altLang="ko-KR" sz="700" b="1" dirty="0">
                <a:solidFill>
                  <a:srgbClr val="19264B"/>
                </a:solidFill>
                <a:latin typeface="__Roboto_Slab_5cf5f8"/>
              </a:rPr>
              <a:t>6/17~23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73A4-468D-2672-9F49-32EA52AE6C23}"/>
              </a:ext>
            </a:extLst>
          </p:cNvPr>
          <p:cNvSpPr txBox="1"/>
          <p:nvPr/>
        </p:nvSpPr>
        <p:spPr>
          <a:xfrm>
            <a:off x="1667846" y="3857402"/>
            <a:ext cx="2323178" cy="224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800" b="1" dirty="0">
                <a:solidFill>
                  <a:srgbClr val="19264B"/>
                </a:solidFill>
                <a:latin typeface="__Roboto_Slab_5cf5f8"/>
              </a:rPr>
              <a:t> +</a:t>
            </a:r>
            <a:r>
              <a:rPr lang="ko-KR" altLang="en-US" sz="800" b="1" dirty="0">
                <a:solidFill>
                  <a:srgbClr val="19264B"/>
                </a:solidFill>
                <a:latin typeface="__Roboto_Slab_5cf5f8"/>
              </a:rPr>
              <a:t>해당 주차에 맞는 </a:t>
            </a:r>
            <a:r>
              <a:rPr lang="en-US" altLang="ko-KR" sz="800" b="1" dirty="0">
                <a:solidFill>
                  <a:srgbClr val="19264B"/>
                </a:solidFill>
                <a:latin typeface="__Roboto_Slab_5cf5f8"/>
              </a:rPr>
              <a:t>assignments </a:t>
            </a:r>
            <a:r>
              <a:rPr lang="ko-KR" altLang="en-US" sz="800" b="1" dirty="0">
                <a:solidFill>
                  <a:srgbClr val="19264B"/>
                </a:solidFill>
                <a:latin typeface="__Roboto_Slab_5cf5f8"/>
              </a:rPr>
              <a:t>진행 예정</a:t>
            </a:r>
            <a:endParaRPr lang="en-US" altLang="ko-KR" sz="800" b="1" dirty="0">
              <a:solidFill>
                <a:srgbClr val="19264B"/>
              </a:solidFill>
              <a:latin typeface="__Roboto_Slab_5cf5f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C73FB-EADE-2828-DC88-25E92E10C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50" y="3857402"/>
            <a:ext cx="3358031" cy="8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83EA171A-AEB6-EEBE-D89D-B88600C32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CADB415C-EAA0-55F2-1CB4-008C588571F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17EFAF92-08EA-D0C3-83F7-006A8267BC1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F8836141-01CE-DC65-117F-58DAB5453C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D534DE1F-B9C0-9158-8D9B-268FF2871FA7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1) Introduction to Neural Network</a:t>
            </a:r>
          </a:p>
        </p:txBody>
      </p:sp>
      <p:sp>
        <p:nvSpPr>
          <p:cNvPr id="4" name="Google Shape;832;p75">
            <a:extLst>
              <a:ext uri="{FF2B5EF4-FFF2-40B4-BE49-F238E27FC236}">
                <a16:creationId xmlns:a16="http://schemas.microsoft.com/office/drawing/2014/main" id="{EA55F67F-026F-6DA0-6224-17984C446CF2}"/>
              </a:ext>
            </a:extLst>
          </p:cNvPr>
          <p:cNvSpPr txBox="1"/>
          <p:nvPr/>
        </p:nvSpPr>
        <p:spPr>
          <a:xfrm>
            <a:off x="1485174" y="1031790"/>
            <a:ext cx="756738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Computer Vision</a:t>
            </a:r>
            <a:r>
              <a:rPr lang="ko-KR" alt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의 최종 목표 </a:t>
            </a:r>
            <a:r>
              <a:rPr lang="en-US" altLang="ko-KR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? </a:t>
            </a:r>
            <a:r>
              <a:rPr lang="ko-KR" alt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사람처럼 볼 수 있는 기계를 만들자</a:t>
            </a:r>
            <a:r>
              <a:rPr lang="en-US" altLang="ko-KR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!</a:t>
            </a:r>
            <a:endParaRPr lang="en-US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5ACAB-8A73-5679-4859-BB7DD80795F3}"/>
              </a:ext>
            </a:extLst>
          </p:cNvPr>
          <p:cNvSpPr txBox="1"/>
          <p:nvPr/>
        </p:nvSpPr>
        <p:spPr>
          <a:xfrm>
            <a:off x="1630497" y="1801060"/>
            <a:ext cx="3278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__Roboto_Slab_5cf5f8"/>
              </a:rPr>
              <a:t>Visual recognition problems</a:t>
            </a:r>
          </a:p>
          <a:p>
            <a:endParaRPr lang="en-US" altLang="ko-KR" sz="1200" b="1" dirty="0">
              <a:latin typeface="__Roboto_Slab_5cf5f8"/>
            </a:endParaRPr>
          </a:p>
          <a:p>
            <a:r>
              <a:rPr lang="en-US" altLang="ko-KR" sz="1200" dirty="0">
                <a:latin typeface="__Roboto_Slab_5cf5f8"/>
              </a:rPr>
              <a:t>: image classification </a:t>
            </a:r>
          </a:p>
          <a:p>
            <a:r>
              <a:rPr lang="en-US" altLang="ko-KR" sz="1200" dirty="0">
                <a:latin typeface="__Roboto_Slab_5cf5f8"/>
              </a:rPr>
              <a:t>( object detection, image captioning..</a:t>
            </a:r>
            <a:r>
              <a:rPr lang="ko-KR" altLang="en-US" sz="1200" dirty="0">
                <a:latin typeface="__Roboto_Slab_5cf5f8"/>
              </a:rPr>
              <a:t> </a:t>
            </a:r>
            <a:r>
              <a:rPr lang="en-US" altLang="ko-KR" sz="1200" dirty="0">
                <a:latin typeface="__Roboto_Slab_5cf5f8"/>
              </a:rPr>
              <a:t>)</a:t>
            </a:r>
            <a:endParaRPr lang="ko-KR" altLang="en-US" sz="1200" dirty="0">
              <a:latin typeface="__Roboto_Slab_5cf5f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2D31DC-7FAF-39D4-B37D-6ED3047E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92" y="1778756"/>
            <a:ext cx="3649978" cy="2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C41EB758-5F9F-7F8F-75B4-3A7D8F87B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77EBD9A6-09F5-5811-A527-5973CDB2D8D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38CE0CFC-DC48-F2E2-E6F4-7ABE74F51BA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22546500-E7D8-12C1-B2BF-A327DDE484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75D9A1AC-4DBB-0B70-9494-A6D69C522340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1) Introduction to Neural Network</a:t>
            </a:r>
          </a:p>
        </p:txBody>
      </p:sp>
      <p:sp>
        <p:nvSpPr>
          <p:cNvPr id="4" name="Google Shape;832;p75">
            <a:extLst>
              <a:ext uri="{FF2B5EF4-FFF2-40B4-BE49-F238E27FC236}">
                <a16:creationId xmlns:a16="http://schemas.microsoft.com/office/drawing/2014/main" id="{5D3DC84D-BD29-E501-9239-281F11FEED6D}"/>
              </a:ext>
            </a:extLst>
          </p:cNvPr>
          <p:cNvSpPr txBox="1"/>
          <p:nvPr/>
        </p:nvSpPr>
        <p:spPr>
          <a:xfrm>
            <a:off x="1576615" y="1114106"/>
            <a:ext cx="573649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Computer Vision</a:t>
            </a:r>
            <a:r>
              <a:rPr lang="ko-KR" alt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의 최종 목표 </a:t>
            </a:r>
            <a:r>
              <a:rPr lang="en-US" altLang="ko-KR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? </a:t>
            </a:r>
            <a:r>
              <a:rPr lang="ko-KR" altLang="en-US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사람처럼 볼 수 있는 기계를 만들자</a:t>
            </a:r>
            <a:endParaRPr lang="en-US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0122F-9049-FD1F-AAD7-1A4EB9974617}"/>
              </a:ext>
            </a:extLst>
          </p:cNvPr>
          <p:cNvSpPr txBox="1"/>
          <p:nvPr/>
        </p:nvSpPr>
        <p:spPr>
          <a:xfrm>
            <a:off x="2361309" y="4192639"/>
            <a:ext cx="7651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__Roboto_Slab_5cf5f8"/>
              </a:rPr>
              <a:t>Convolutional Neural Networks (CNN) : Important tool for object recognition !</a:t>
            </a:r>
            <a:endParaRPr lang="ko-KR" altLang="en-US" sz="1200" dirty="0">
              <a:latin typeface="__Roboto_Slab_5cf5f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19DCA-D313-8137-042D-8C757BF4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84" y="2063103"/>
            <a:ext cx="2700925" cy="1795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45BC31-F6AB-7D96-1907-85825220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112" y="2014218"/>
            <a:ext cx="3113041" cy="209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070E5C-0830-CBB5-DA08-A356C4E606EF}"/>
              </a:ext>
            </a:extLst>
          </p:cNvPr>
          <p:cNvSpPr txBox="1"/>
          <p:nvPr/>
        </p:nvSpPr>
        <p:spPr>
          <a:xfrm>
            <a:off x="2416556" y="4466849"/>
            <a:ext cx="5275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__Roboto_Slab_5cf5f8"/>
              </a:rPr>
              <a:t>The quest for visual intelligence goes far beyond object recognition… </a:t>
            </a:r>
            <a:endParaRPr lang="ko-KR" altLang="en-US" sz="1200" b="1" dirty="0">
              <a:latin typeface="__Roboto_Slab_5cf5f8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786F3CF-36DE-B131-94B3-2C6F1A1A5EB0}"/>
              </a:ext>
            </a:extLst>
          </p:cNvPr>
          <p:cNvSpPr/>
          <p:nvPr/>
        </p:nvSpPr>
        <p:spPr>
          <a:xfrm>
            <a:off x="4705815" y="2753175"/>
            <a:ext cx="696951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__Roboto_Slab_5cf5f8"/>
            </a:endParaRPr>
          </a:p>
        </p:txBody>
      </p:sp>
    </p:spTree>
    <p:extLst>
      <p:ext uri="{BB962C8B-B14F-4D97-AF65-F5344CB8AC3E}">
        <p14:creationId xmlns:p14="http://schemas.microsoft.com/office/powerpoint/2010/main" val="120158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F623DEF4-9355-9482-AD47-8223498F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82073625-166B-1BB6-C69B-3C3B16FD0AA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28BA831C-6578-E496-B8BB-5D8D85836A1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5DEEFAC0-7A47-F87D-F50F-9902A7807C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74BF9403-AC51-B1A3-1114-63C330DF5804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2) Image Classification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114B8-856C-ECB1-FCC6-ED8FA7A77C01}"/>
              </a:ext>
            </a:extLst>
          </p:cNvPr>
          <p:cNvSpPr txBox="1"/>
          <p:nvPr/>
        </p:nvSpPr>
        <p:spPr>
          <a:xfrm>
            <a:off x="1622194" y="995768"/>
            <a:ext cx="3831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__Roboto_Slab_5cf5f8"/>
              </a:rPr>
              <a:t>A core task in Computer Vision =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CD2CF6-3940-BBF5-AE46-215E366C2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94" y="1810562"/>
            <a:ext cx="2541258" cy="9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8CE75-F5B3-E5B4-705A-BC80194AD7D5}"/>
              </a:ext>
            </a:extLst>
          </p:cNvPr>
          <p:cNvSpPr txBox="1"/>
          <p:nvPr/>
        </p:nvSpPr>
        <p:spPr>
          <a:xfrm>
            <a:off x="5454036" y="2942148"/>
            <a:ext cx="3591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900" b="1" i="0" dirty="0">
                <a:solidFill>
                  <a:srgbClr val="000000"/>
                </a:solidFill>
                <a:effectLst/>
                <a:latin typeface="__Roboto_Slab_5cf5f8"/>
              </a:rPr>
              <a:t>Ro</a:t>
            </a:r>
            <a:r>
              <a:rPr lang="en-US" altLang="ko-KR" sz="900" b="1" dirty="0">
                <a:latin typeface="__Roboto_Slab_5cf5f8"/>
              </a:rPr>
              <a:t>bust </a:t>
            </a:r>
            <a:r>
              <a:rPr lang="ko-KR" altLang="en-US" sz="900" b="1" dirty="0">
                <a:latin typeface="__Roboto_Slab_5cf5f8"/>
              </a:rPr>
              <a:t>하지 않다는 단점이 존재하여 분류가 잘 이루어지지 않는다</a:t>
            </a:r>
            <a:r>
              <a:rPr lang="en-US" altLang="ko-KR" sz="900" b="1" dirty="0">
                <a:latin typeface="__Roboto_Slab_5cf5f8"/>
              </a:rPr>
              <a:t>.</a:t>
            </a:r>
          </a:p>
        </p:txBody>
      </p:sp>
      <p:pic>
        <p:nvPicPr>
          <p:cNvPr id="3" name="그림 2" descr="스크린샷, 포유류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D10E47-FEDE-8706-DD1F-8F15F5501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723" y="1352895"/>
            <a:ext cx="3591488" cy="1541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D72F6-E083-0ED6-71DE-E1E04E3FF2AB}"/>
              </a:ext>
            </a:extLst>
          </p:cNvPr>
          <p:cNvSpPr txBox="1"/>
          <p:nvPr/>
        </p:nvSpPr>
        <p:spPr>
          <a:xfrm>
            <a:off x="1612178" y="1343745"/>
            <a:ext cx="924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__Roboto_Slab_5cf5f8"/>
              </a:rPr>
              <a:t>Problem 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CDC977F-69EE-D42A-DC76-A51F277DF768}"/>
              </a:ext>
            </a:extLst>
          </p:cNvPr>
          <p:cNvSpPr/>
          <p:nvPr/>
        </p:nvSpPr>
        <p:spPr>
          <a:xfrm>
            <a:off x="4717639" y="2283639"/>
            <a:ext cx="529611" cy="2539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__Roboto_Slab_5cf5f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F23B1-D9CF-4359-C0FF-AA70905EFD75}"/>
              </a:ext>
            </a:extLst>
          </p:cNvPr>
          <p:cNvSpPr txBox="1"/>
          <p:nvPr/>
        </p:nvSpPr>
        <p:spPr>
          <a:xfrm>
            <a:off x="1555906" y="3416826"/>
            <a:ext cx="2973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__Roboto_Slab_5cf5f8"/>
              </a:rPr>
              <a:t>Solution :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Data-Driven Approach</a:t>
            </a:r>
            <a:endParaRPr lang="en-US" altLang="ko-KR" b="0" i="0" dirty="0">
              <a:solidFill>
                <a:srgbClr val="000000"/>
              </a:solidFill>
              <a:effectLst/>
              <a:latin typeface="__Roboto_Slab_5cf5f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A2AB-1F22-1C6C-B07D-7138EC17B4A6}"/>
              </a:ext>
            </a:extLst>
          </p:cNvPr>
          <p:cNvSpPr txBox="1"/>
          <p:nvPr/>
        </p:nvSpPr>
        <p:spPr>
          <a:xfrm>
            <a:off x="1660964" y="4573294"/>
            <a:ext cx="6521569" cy="23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chemeClr val="tx1"/>
                </a:solidFill>
                <a:effectLst/>
                <a:latin typeface="__Roboto_Slab_5cf5f8"/>
              </a:rPr>
              <a:t>-&gt;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__Roboto_Slab_5cf5f8"/>
              </a:rPr>
              <a:t>객체의 특징을 규정하지 않고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__Roboto_Slab_5cf5f8"/>
              </a:rPr>
              <a:t>,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__Roboto_Slab_5cf5f8"/>
              </a:rPr>
              <a:t>다양한 사진들과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__Roboto_Slab_5cf5f8"/>
              </a:rPr>
              <a:t>label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__Roboto_Slab_5cf5f8"/>
              </a:rPr>
              <a:t>을 수집하고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__Roboto_Slab_5cf5f8"/>
              </a:rPr>
              <a:t>,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__Roboto_Slab_5cf5f8"/>
              </a:rPr>
              <a:t>이를 이용해 모델을 학습하여 사진을 새롭게 분류하도록 함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__Roboto_Slab_5cf5f8"/>
              </a:rPr>
              <a:t>. </a:t>
            </a:r>
            <a:endParaRPr lang="ko-KR" altLang="en-US" sz="900" dirty="0">
              <a:solidFill>
                <a:schemeClr val="tx1"/>
              </a:solidFill>
              <a:latin typeface="__Roboto_Slab_5cf5f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01977DB-4A7E-1B1F-C948-8A3E252F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4" t="13968" r="15231" b="59307"/>
          <a:stretch/>
        </p:blipFill>
        <p:spPr bwMode="auto">
          <a:xfrm>
            <a:off x="1660964" y="3862472"/>
            <a:ext cx="2464397" cy="4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0EC9523-2412-7A15-CE4A-958520982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41182" r="536" b="4828"/>
          <a:stretch/>
        </p:blipFill>
        <p:spPr bwMode="auto">
          <a:xfrm>
            <a:off x="4706754" y="3504226"/>
            <a:ext cx="3391994" cy="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02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3C539346-BC96-B148-90F3-C676488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4086BA32-9AF1-2F99-31E9-A839E4FB714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A487FA54-5C47-B64D-D99E-9EC9F13EEFB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EDCEB37F-60D4-FBC2-29EA-11E15320AF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16699804-9DEB-0A94-74F6-41B4B93CF73C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2) Image Classification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83B9D-A216-5F1C-E6DE-2EEFA16C9868}"/>
              </a:ext>
            </a:extLst>
          </p:cNvPr>
          <p:cNvSpPr txBox="1"/>
          <p:nvPr/>
        </p:nvSpPr>
        <p:spPr>
          <a:xfrm>
            <a:off x="1677826" y="1112357"/>
            <a:ext cx="346710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2175"/>
              </a:spcBef>
              <a:spcAft>
                <a:spcPts val="1650"/>
              </a:spcAft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__Roboto_Slab_5cf5f8"/>
              </a:rPr>
              <a:t>Nearest Neighbor</a:t>
            </a:r>
            <a:endParaRPr lang="en-US" altLang="ko-KR" b="1" dirty="0">
              <a:latin typeface="__Roboto_Slab_5cf5f8"/>
            </a:endParaRPr>
          </a:p>
          <a:p>
            <a:pPr marL="342900" indent="-342900" algn="l">
              <a:spcBef>
                <a:spcPts val="2175"/>
              </a:spcBef>
              <a:spcAft>
                <a:spcPts val="1650"/>
              </a:spcAft>
              <a:buAutoNum type="arabicPeriod"/>
            </a:pPr>
            <a:r>
              <a:rPr lang="en-US" altLang="ko-KR" b="1" dirty="0">
                <a:latin typeface="__Roboto_Slab_5cf5f8"/>
              </a:rPr>
              <a:t>K-Nearest Neighbor : </a:t>
            </a:r>
            <a:r>
              <a:rPr lang="ko-KR" altLang="en-US" b="1" dirty="0">
                <a:latin typeface="__Roboto_Slab_5cf5f8"/>
              </a:rPr>
              <a:t>다수결 투표</a:t>
            </a:r>
            <a:endParaRPr lang="en-US" altLang="ko-KR" b="1" dirty="0">
              <a:latin typeface="__Roboto_Slab_5cf5f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DEDA7F-1DAF-0D6A-CD3F-2D7CAC93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11" y="1194358"/>
            <a:ext cx="846445" cy="62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DCE492-7AAD-3EAB-F5A6-99DCF885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47" y="2190546"/>
            <a:ext cx="2484725" cy="69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FCE9F-133C-45B9-0824-1E4122E75E0F}"/>
              </a:ext>
            </a:extLst>
          </p:cNvPr>
          <p:cNvSpPr txBox="1"/>
          <p:nvPr/>
        </p:nvSpPr>
        <p:spPr>
          <a:xfrm>
            <a:off x="7447433" y="1816615"/>
            <a:ext cx="992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__Roboto_Slab_5cf5f8"/>
              </a:rPr>
              <a:t>Generalize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BEEBE-9F0F-54E7-CA67-4F52E6058372}"/>
              </a:ext>
            </a:extLst>
          </p:cNvPr>
          <p:cNvSpPr txBox="1"/>
          <p:nvPr/>
        </p:nvSpPr>
        <p:spPr>
          <a:xfrm>
            <a:off x="5315923" y="2983631"/>
            <a:ext cx="3467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__Roboto_Slab_5cf5f8"/>
              </a:rPr>
              <a:t>( K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__Roboto_Slab_5cf5f8"/>
              </a:rPr>
              <a:t>가 증가할 수록 </a:t>
            </a:r>
            <a:r>
              <a:rPr lang="en-US" altLang="ko-KR" sz="800" dirty="0">
                <a:latin typeface="__Roboto_Slab_5cf5f8"/>
              </a:rPr>
              <a:t>decision boundary </a:t>
            </a:r>
            <a:r>
              <a:rPr lang="ko-KR" altLang="en-US" sz="800" dirty="0">
                <a:latin typeface="__Roboto_Slab_5cf5f8"/>
              </a:rPr>
              <a:t>가 부드러워지는 것을 확인 가능하다</a:t>
            </a:r>
            <a:r>
              <a:rPr lang="en-US" altLang="ko-KR" sz="800" dirty="0">
                <a:latin typeface="__Roboto_Slab_5cf5f8"/>
              </a:rPr>
              <a:t>. )</a:t>
            </a:r>
            <a:endParaRPr lang="en-US" altLang="ko-KR" sz="800" b="0" i="0" dirty="0">
              <a:solidFill>
                <a:srgbClr val="000000"/>
              </a:solidFill>
              <a:effectLst/>
              <a:latin typeface="__Roboto_Slab_5cf5f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47AC9-6D8A-6157-60D3-EC02773304A4}"/>
              </a:ext>
            </a:extLst>
          </p:cNvPr>
          <p:cNvSpPr txBox="1"/>
          <p:nvPr/>
        </p:nvSpPr>
        <p:spPr>
          <a:xfrm>
            <a:off x="2032862" y="3804082"/>
            <a:ext cx="64291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1100" dirty="0">
                <a:latin typeface="__Roboto_Slab_5cf5f8"/>
              </a:rPr>
              <a:t>: Distance metric</a:t>
            </a:r>
            <a:r>
              <a:rPr lang="ko-KR" altLang="en-US" sz="1100" dirty="0">
                <a:latin typeface="__Roboto_Slab_5cf5f8"/>
              </a:rPr>
              <a:t>으로 이미지를 비교하고 입력과 비슷한 이미지를 찾아내도록 함</a:t>
            </a:r>
            <a:r>
              <a:rPr lang="en-US" altLang="ko-KR" sz="1100" dirty="0">
                <a:latin typeface="__Roboto_Slab_5cf5f8"/>
              </a:rPr>
              <a:t>.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3C413BA8-B086-CFDA-0AE3-52F16B92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-89535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__Roboto_Slab_5cf5f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66C745-A7B6-675E-AFBB-AC2A9702DF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793" r="-612"/>
          <a:stretch/>
        </p:blipFill>
        <p:spPr>
          <a:xfrm>
            <a:off x="2080989" y="2585768"/>
            <a:ext cx="2319311" cy="1059309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FDB0732-0A55-88FE-86CF-F7D36F31A733}"/>
              </a:ext>
            </a:extLst>
          </p:cNvPr>
          <p:cNvSpPr/>
          <p:nvPr/>
        </p:nvSpPr>
        <p:spPr>
          <a:xfrm>
            <a:off x="6866505" y="1887301"/>
            <a:ext cx="87044" cy="232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__Roboto_Slab_5cf5f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2CE1C-FC28-690F-1061-8B6B7BB9E502}"/>
              </a:ext>
            </a:extLst>
          </p:cNvPr>
          <p:cNvSpPr txBox="1"/>
          <p:nvPr/>
        </p:nvSpPr>
        <p:spPr>
          <a:xfrm>
            <a:off x="2004718" y="2264083"/>
            <a:ext cx="118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1200" b="1" dirty="0">
                <a:latin typeface="__Roboto_Slab_5cf5f8"/>
              </a:rPr>
              <a:t>Distance Metric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E1E5A-8534-899B-2E43-17E40CC7EEC6}"/>
              </a:ext>
            </a:extLst>
          </p:cNvPr>
          <p:cNvSpPr txBox="1"/>
          <p:nvPr/>
        </p:nvSpPr>
        <p:spPr>
          <a:xfrm>
            <a:off x="2080990" y="4319676"/>
            <a:ext cx="2379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sz="1100" b="1" dirty="0">
                <a:latin typeface="__Roboto_Slab_5cf5f8"/>
              </a:rPr>
              <a:t>BUT</a:t>
            </a:r>
            <a:r>
              <a:rPr lang="ko-KR" altLang="en-US" sz="1100" b="1" dirty="0">
                <a:latin typeface="__Roboto_Slab_5cf5f8"/>
              </a:rPr>
              <a:t> 이미지 분류에 잘 쓰지 않는다</a:t>
            </a:r>
            <a:r>
              <a:rPr lang="en-US" altLang="ko-KR" sz="1100" b="1" dirty="0">
                <a:latin typeface="__Roboto_Slab_5cf5f8"/>
              </a:rPr>
              <a:t>.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8FA88BF-B0B3-6284-FEA2-4D0BFA86E4BD}"/>
              </a:ext>
            </a:extLst>
          </p:cNvPr>
          <p:cNvSpPr/>
          <p:nvPr/>
        </p:nvSpPr>
        <p:spPr>
          <a:xfrm>
            <a:off x="1677826" y="4388699"/>
            <a:ext cx="403152" cy="130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__Roboto_Slab_5cf5f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69E87B-CA97-ED75-087C-FC44C74844E2}"/>
              </a:ext>
            </a:extLst>
          </p:cNvPr>
          <p:cNvSpPr txBox="1"/>
          <p:nvPr/>
        </p:nvSpPr>
        <p:spPr>
          <a:xfrm>
            <a:off x="1990653" y="1433550"/>
            <a:ext cx="346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입력 받은 데이터를 저장한 다음 새로운 입력 데이터가 들어오면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r>
              <a:rPr lang="ko-KR" altLang="en-US" sz="8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 기존 데이터에서 비교하여 가장 유사한 데이터를 찾아내는 방식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endParaRPr lang="ko-KR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85FB5-7413-6B6D-2E0F-B37628713721}"/>
              </a:ext>
            </a:extLst>
          </p:cNvPr>
          <p:cNvSpPr txBox="1"/>
          <p:nvPr/>
        </p:nvSpPr>
        <p:spPr>
          <a:xfrm>
            <a:off x="4376808" y="43341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900" dirty="0">
                <a:latin typeface="__Roboto_Slab_5cf5f8"/>
              </a:rPr>
              <a:t>고차원 데이터에서 비효율적이다</a:t>
            </a:r>
            <a:r>
              <a:rPr lang="en-US" altLang="ko-KR" sz="900" dirty="0">
                <a:latin typeface="__Roboto_Slab_5cf5f8"/>
              </a:rPr>
              <a:t>. ( </a:t>
            </a:r>
            <a:r>
              <a:rPr lang="ko-KR" altLang="en-US" sz="900" dirty="0">
                <a:latin typeface="__Roboto_Slab_5cf5f8"/>
              </a:rPr>
              <a:t>차원의 저주 </a:t>
            </a:r>
            <a:r>
              <a:rPr lang="en-US" altLang="ko-KR" sz="900" dirty="0">
                <a:latin typeface="__Roboto_Slab_5cf5f8"/>
              </a:rPr>
              <a:t>) </a:t>
            </a:r>
          </a:p>
          <a:p>
            <a:r>
              <a:rPr lang="ko-KR" altLang="en-US" sz="900" dirty="0">
                <a:latin typeface="__Roboto_Slab_5cf5f8"/>
              </a:rPr>
              <a:t>계산 비용이 너무 크고</a:t>
            </a:r>
            <a:r>
              <a:rPr lang="en-US" altLang="ko-KR" sz="900" dirty="0">
                <a:latin typeface="__Roboto_Slab_5cf5f8"/>
              </a:rPr>
              <a:t>, </a:t>
            </a:r>
            <a:r>
              <a:rPr lang="ko-KR" altLang="en-US" sz="900" dirty="0">
                <a:latin typeface="__Roboto_Slab_5cf5f8"/>
              </a:rPr>
              <a:t>일반화 능력이 부족</a:t>
            </a:r>
            <a:r>
              <a:rPr lang="en-US" altLang="ko-KR" sz="900" dirty="0">
                <a:latin typeface="__Roboto_Slab_5cf5f8"/>
              </a:rPr>
              <a:t>.</a:t>
            </a:r>
          </a:p>
        </p:txBody>
      </p:sp>
      <p:pic>
        <p:nvPicPr>
          <p:cNvPr id="2056" name="Picture 8" descr="빅데이터] 차원의 저주(The curse of dimensionality)">
            <a:extLst>
              <a:ext uri="{FF2B5EF4-FFF2-40B4-BE49-F238E27FC236}">
                <a16:creationId xmlns:a16="http://schemas.microsoft.com/office/drawing/2014/main" id="{6DB1AD8F-6A73-634A-9278-04F111F9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688" b="8643"/>
          <a:stretch/>
        </p:blipFill>
        <p:spPr bwMode="auto">
          <a:xfrm>
            <a:off x="7033667" y="4134511"/>
            <a:ext cx="2006141" cy="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25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>
          <a:extLst>
            <a:ext uri="{FF2B5EF4-FFF2-40B4-BE49-F238E27FC236}">
              <a16:creationId xmlns:a16="http://schemas.microsoft.com/office/drawing/2014/main" id="{49A4A723-0DD6-7B6B-C27A-AC1F2920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>
            <a:extLst>
              <a:ext uri="{FF2B5EF4-FFF2-40B4-BE49-F238E27FC236}">
                <a16:creationId xmlns:a16="http://schemas.microsoft.com/office/drawing/2014/main" id="{A04F4A73-9C0F-615A-816F-5C483C05C8E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__Roboto_Slab_5cf5f8"/>
            </a:endParaRPr>
          </a:p>
        </p:txBody>
      </p:sp>
      <p:cxnSp>
        <p:nvCxnSpPr>
          <p:cNvPr id="830" name="Google Shape;830;p75">
            <a:extLst>
              <a:ext uri="{FF2B5EF4-FFF2-40B4-BE49-F238E27FC236}">
                <a16:creationId xmlns:a16="http://schemas.microsoft.com/office/drawing/2014/main" id="{2F749B5B-2D37-4E4A-5E92-153A47CE326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75">
            <a:extLst>
              <a:ext uri="{FF2B5EF4-FFF2-40B4-BE49-F238E27FC236}">
                <a16:creationId xmlns:a16="http://schemas.microsoft.com/office/drawing/2014/main" id="{ECBE7AA8-2A56-05BE-6EC5-C97503D1B4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5">
            <a:extLst>
              <a:ext uri="{FF2B5EF4-FFF2-40B4-BE49-F238E27FC236}">
                <a16:creationId xmlns:a16="http://schemas.microsoft.com/office/drawing/2014/main" id="{CBD787B6-DCD8-B144-37F8-6027CCA43508}"/>
              </a:ext>
            </a:extLst>
          </p:cNvPr>
          <p:cNvSpPr txBox="1"/>
          <p:nvPr/>
        </p:nvSpPr>
        <p:spPr>
          <a:xfrm>
            <a:off x="1408975" y="306875"/>
            <a:ext cx="573649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9264B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/>
                <a:sym typeface="NanumGothicExtraBold"/>
              </a:rPr>
              <a:t>2) Image Classification</a:t>
            </a:r>
            <a:endParaRPr sz="2500" dirty="0">
              <a:solidFill>
                <a:srgbClr val="19264B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/>
              <a:sym typeface="NanumGothic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C0CBF9-CB90-F181-84F1-2B086640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76" y="2682025"/>
            <a:ext cx="3123836" cy="118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7B89BB-F46A-ED78-901D-A7A8EF27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96" y="2475494"/>
            <a:ext cx="3383280" cy="13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4603EB-33B9-0B6C-E275-7ABCDBB59138}"/>
              </a:ext>
            </a:extLst>
          </p:cNvPr>
          <p:cNvSpPr txBox="1"/>
          <p:nvPr/>
        </p:nvSpPr>
        <p:spPr>
          <a:xfrm>
            <a:off x="1767347" y="1485212"/>
            <a:ext cx="654301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__Roboto_Slab_5cf5f8"/>
              </a:rPr>
              <a:t>NN(Neural Network)</a:t>
            </a:r>
            <a:r>
              <a:rPr lang="ko-KR" altLang="en-US" sz="1100" dirty="0">
                <a:latin typeface="__Roboto_Slab_5cf5f8"/>
              </a:rPr>
              <a:t>과 </a:t>
            </a:r>
            <a:r>
              <a:rPr lang="en-US" altLang="ko-KR" sz="1100" dirty="0">
                <a:latin typeface="__Roboto_Slab_5cf5f8"/>
              </a:rPr>
              <a:t>CNN</a:t>
            </a:r>
            <a:r>
              <a:rPr lang="ko-KR" altLang="en-US" sz="1100" dirty="0">
                <a:latin typeface="__Roboto_Slab_5cf5f8"/>
              </a:rPr>
              <a:t>의 기반이 되는 알고리즘 </a:t>
            </a:r>
            <a:endParaRPr lang="en-US" altLang="ko-KR" sz="1100" dirty="0">
              <a:latin typeface="__Roboto_Slab_5cf5f8"/>
            </a:endParaRPr>
          </a:p>
          <a:p>
            <a:pPr marL="171450" indent="-171450">
              <a:buFontTx/>
              <a:buChar char="-"/>
            </a:pPr>
            <a:endParaRPr lang="ko-KR" altLang="en-US" sz="1100" dirty="0">
              <a:latin typeface="__Roboto_Slab_5cf5f8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__Roboto_Slab_5cf5f8"/>
              </a:rPr>
              <a:t>parametric model</a:t>
            </a:r>
            <a:r>
              <a:rPr lang="ko-KR" altLang="en-US" sz="1100" dirty="0">
                <a:latin typeface="__Roboto_Slab_5cf5f8"/>
              </a:rPr>
              <a:t>의 기초 </a:t>
            </a:r>
            <a:endParaRPr lang="en-US" altLang="ko-KR" sz="1100" dirty="0">
              <a:latin typeface="__Roboto_Slab_5cf5f8"/>
            </a:endParaRPr>
          </a:p>
          <a:p>
            <a:pPr marL="171450" indent="-171450">
              <a:buFontTx/>
              <a:buChar char="-"/>
            </a:pPr>
            <a:endParaRPr lang="ko-KR" altLang="en-US" sz="1100" dirty="0">
              <a:latin typeface="__Roboto_Slab_5cf5f8"/>
            </a:endParaRPr>
          </a:p>
          <a:p>
            <a:r>
              <a:rPr lang="en-US" altLang="ko-KR" sz="1100" dirty="0">
                <a:latin typeface="__Roboto_Slab_5cf5f8"/>
              </a:rPr>
              <a:t>-  </a:t>
            </a:r>
            <a:r>
              <a:rPr lang="ko-KR" altLang="en-US" sz="1100" dirty="0">
                <a:latin typeface="__Roboto_Slab_5cf5f8"/>
              </a:rPr>
              <a:t>이미지 데이터</a:t>
            </a:r>
            <a:r>
              <a:rPr lang="en-US" altLang="ko-KR" sz="1100" dirty="0">
                <a:latin typeface="__Roboto_Slab_5cf5f8"/>
              </a:rPr>
              <a:t>(x)</a:t>
            </a:r>
            <a:r>
              <a:rPr lang="ko-KR" altLang="en-US" sz="1100" dirty="0">
                <a:latin typeface="__Roboto_Slab_5cf5f8"/>
              </a:rPr>
              <a:t>에 가중치</a:t>
            </a:r>
            <a:r>
              <a:rPr lang="en-US" altLang="ko-KR" sz="1100" dirty="0">
                <a:latin typeface="__Roboto_Slab_5cf5f8"/>
              </a:rPr>
              <a:t>(W)</a:t>
            </a:r>
            <a:r>
              <a:rPr lang="ko-KR" altLang="en-US" sz="1100" dirty="0">
                <a:latin typeface="__Roboto_Slab_5cf5f8"/>
              </a:rPr>
              <a:t>를 곱하고</a:t>
            </a:r>
            <a:r>
              <a:rPr lang="en-US" altLang="ko-KR" sz="1100" dirty="0">
                <a:latin typeface="__Roboto_Slab_5cf5f8"/>
              </a:rPr>
              <a:t>, </a:t>
            </a:r>
            <a:r>
              <a:rPr lang="ko-KR" altLang="en-US" sz="1100" dirty="0" err="1">
                <a:latin typeface="__Roboto_Slab_5cf5f8"/>
              </a:rPr>
              <a:t>편향값</a:t>
            </a:r>
            <a:r>
              <a:rPr lang="en-US" altLang="ko-KR" sz="1100" dirty="0">
                <a:latin typeface="__Roboto_Slab_5cf5f8"/>
              </a:rPr>
              <a:t>(b)</a:t>
            </a:r>
            <a:r>
              <a:rPr lang="ko-KR" altLang="en-US" sz="1100" dirty="0">
                <a:latin typeface="__Roboto_Slab_5cf5f8"/>
              </a:rPr>
              <a:t>을 더하는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C1379-E1CB-699B-0F75-67C2F6BC632C}"/>
              </a:ext>
            </a:extLst>
          </p:cNvPr>
          <p:cNvSpPr txBox="1"/>
          <p:nvPr/>
        </p:nvSpPr>
        <p:spPr>
          <a:xfrm>
            <a:off x="1820447" y="1117159"/>
            <a:ext cx="2051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175"/>
              </a:spcBef>
              <a:spcAft>
                <a:spcPts val="1650"/>
              </a:spcAft>
            </a:pPr>
            <a:r>
              <a:rPr lang="en-US" altLang="ko-KR" b="1" dirty="0">
                <a:latin typeface="__Roboto_Slab_5cf5f8"/>
              </a:rPr>
              <a:t>3. Linear Classification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B64045-B3F2-9EAA-49E4-0DB00B00D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923" y="4123272"/>
            <a:ext cx="1426691" cy="249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D67AEF-F57D-45E7-C8BD-12B0CCB09164}"/>
              </a:ext>
            </a:extLst>
          </p:cNvPr>
          <p:cNvSpPr txBox="1"/>
          <p:nvPr/>
        </p:nvSpPr>
        <p:spPr>
          <a:xfrm>
            <a:off x="3692790" y="4477268"/>
            <a:ext cx="2132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tx1"/>
                </a:solidFill>
                <a:effectLst/>
                <a:latin typeface="__Roboto_Slab_5cf5f8"/>
              </a:rPr>
              <a:t>W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__Roboto_Slab_5cf5f8"/>
              </a:rPr>
              <a:t>가중치 설정이 중요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__Roboto_Slab_5cf5f8"/>
              </a:rPr>
              <a:t>!</a:t>
            </a:r>
            <a:endParaRPr lang="ko-KR" altLang="en-US" b="1" dirty="0">
              <a:solidFill>
                <a:schemeClr val="tx1"/>
              </a:solidFill>
              <a:latin typeface="__Roboto_Slab_5cf5f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384B3-15C7-7335-8C5B-F57E6B8AFD21}"/>
              </a:ext>
            </a:extLst>
          </p:cNvPr>
          <p:cNvSpPr txBox="1"/>
          <p:nvPr/>
        </p:nvSpPr>
        <p:spPr>
          <a:xfrm>
            <a:off x="4979011" y="3763715"/>
            <a:ext cx="37979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__Roboto_Slab_5cf5f8"/>
              </a:rPr>
              <a:t>이미지를 숫자로 변환한 다음</a:t>
            </a:r>
            <a:r>
              <a:rPr lang="en-US" altLang="ko-KR" sz="800" dirty="0">
                <a:latin typeface="__Roboto_Slab_5cf5f8"/>
              </a:rPr>
              <a:t>, </a:t>
            </a:r>
            <a:r>
              <a:rPr lang="ko-KR" altLang="en-US" sz="800" dirty="0">
                <a:latin typeface="__Roboto_Slab_5cf5f8"/>
              </a:rPr>
              <a:t>그 숫자에 특정 가중치</a:t>
            </a:r>
            <a:r>
              <a:rPr lang="en-US" altLang="ko-KR" sz="800" dirty="0">
                <a:latin typeface="__Roboto_Slab_5cf5f8"/>
              </a:rPr>
              <a:t>(</a:t>
            </a:r>
            <a:r>
              <a:rPr lang="en-US" altLang="ko-KR" sz="800" b="1" dirty="0">
                <a:latin typeface="__Roboto_Slab_5cf5f8"/>
              </a:rPr>
              <a:t>W</a:t>
            </a:r>
            <a:r>
              <a:rPr lang="en-US" altLang="ko-KR" sz="800" dirty="0">
                <a:latin typeface="__Roboto_Slab_5cf5f8"/>
              </a:rPr>
              <a:t>)</a:t>
            </a:r>
            <a:r>
              <a:rPr lang="ko-KR" altLang="en-US" sz="800" dirty="0">
                <a:latin typeface="__Roboto_Slab_5cf5f8"/>
              </a:rPr>
              <a:t>를 곱해서 점수를 계산</a:t>
            </a:r>
            <a:r>
              <a:rPr lang="en-US" altLang="ko-KR" sz="800" dirty="0">
                <a:latin typeface="__Roboto_Slab_5cf5f8"/>
              </a:rPr>
              <a:t>.</a:t>
            </a:r>
            <a:endParaRPr lang="ko-KR" altLang="en-US" sz="800" dirty="0">
              <a:latin typeface="__Roboto_Slab_5cf5f8"/>
            </a:endParaRPr>
          </a:p>
        </p:txBody>
      </p:sp>
    </p:spTree>
    <p:extLst>
      <p:ext uri="{BB962C8B-B14F-4D97-AF65-F5344CB8AC3E}">
        <p14:creationId xmlns:p14="http://schemas.microsoft.com/office/powerpoint/2010/main" val="40093185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1198</Words>
  <Application>Microsoft Office PowerPoint</Application>
  <PresentationFormat>화면 슬라이드 쇼(16:9)</PresentationFormat>
  <Paragraphs>138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__Roboto_Slab_5cf5f8</vt:lpstr>
      <vt:lpstr>Arial</vt:lpstr>
      <vt:lpstr>NanumGothicExtraBold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mh.0500006@gmail.com</cp:lastModifiedBy>
  <cp:revision>1</cp:revision>
  <dcterms:modified xsi:type="dcterms:W3CDTF">2025-03-18T01:55:50Z</dcterms:modified>
</cp:coreProperties>
</file>